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57" y="31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rka Dell'Oro-Friedl" userId="f4871129ced47e42" providerId="LiveId" clId="{6B25BB8D-0E3F-4974-A2A0-2505AF534B83}"/>
    <pc:docChg chg="undo custSel modSld sldOrd">
      <pc:chgData name="Jirka Dell'Oro-Friedl" userId="f4871129ced47e42" providerId="LiveId" clId="{6B25BB8D-0E3F-4974-A2A0-2505AF534B83}" dt="2025-10-09T17:33:02.391" v="591" actId="1076"/>
      <pc:docMkLst>
        <pc:docMk/>
      </pc:docMkLst>
      <pc:sldChg chg="modSp mod">
        <pc:chgData name="Jirka Dell'Oro-Friedl" userId="f4871129ced47e42" providerId="LiveId" clId="{6B25BB8D-0E3F-4974-A2A0-2505AF534B83}" dt="2025-10-06T14:41:18.778" v="1" actId="1036"/>
        <pc:sldMkLst>
          <pc:docMk/>
          <pc:sldMk cId="0" sldId="262"/>
        </pc:sldMkLst>
        <pc:spChg chg="mod">
          <ac:chgData name="Jirka Dell'Oro-Friedl" userId="f4871129ced47e42" providerId="LiveId" clId="{6B25BB8D-0E3F-4974-A2A0-2505AF534B83}" dt="2025-10-06T14:41:18.778" v="1" actId="1036"/>
          <ac:spMkLst>
            <pc:docMk/>
            <pc:sldMk cId="0" sldId="262"/>
            <ac:spMk id="20" creationId="{5CC261DC-E6FE-4CBD-8998-EDA685BDFE3D}"/>
          </ac:spMkLst>
        </pc:spChg>
        <pc:spChg chg="mod">
          <ac:chgData name="Jirka Dell'Oro-Friedl" userId="f4871129ced47e42" providerId="LiveId" clId="{6B25BB8D-0E3F-4974-A2A0-2505AF534B83}" dt="2025-10-06T14:41:18.778" v="1" actId="1036"/>
          <ac:spMkLst>
            <pc:docMk/>
            <pc:sldMk cId="0" sldId="262"/>
            <ac:spMk id="21" creationId="{711412C6-ED82-464F-868C-B57DE4C0ACA7}"/>
          </ac:spMkLst>
        </pc:spChg>
      </pc:sldChg>
      <pc:sldChg chg="modSp mod">
        <pc:chgData name="Jirka Dell'Oro-Friedl" userId="f4871129ced47e42" providerId="LiveId" clId="{6B25BB8D-0E3F-4974-A2A0-2505AF534B83}" dt="2025-10-09T17:33:02.391" v="591" actId="1076"/>
        <pc:sldMkLst>
          <pc:docMk/>
          <pc:sldMk cId="0" sldId="263"/>
        </pc:sldMkLst>
        <pc:spChg chg="mod">
          <ac:chgData name="Jirka Dell'Oro-Friedl" userId="f4871129ced47e42" providerId="LiveId" clId="{6B25BB8D-0E3F-4974-A2A0-2505AF534B83}" dt="2025-10-09T17:04:27.019" v="52" actId="20577"/>
          <ac:spMkLst>
            <pc:docMk/>
            <pc:sldMk cId="0" sldId="263"/>
            <ac:spMk id="78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05:03.581" v="57" actId="20577"/>
          <ac:spMkLst>
            <pc:docMk/>
            <pc:sldMk cId="0" sldId="263"/>
            <ac:spMk id="80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04:56.381" v="53" actId="20577"/>
          <ac:spMkLst>
            <pc:docMk/>
            <pc:sldMk cId="0" sldId="263"/>
            <ac:spMk id="81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6:55:54.421" v="46" actId="20577"/>
          <ac:spMkLst>
            <pc:docMk/>
            <pc:sldMk cId="0" sldId="263"/>
            <ac:spMk id="82" creationId="{00000000-0000-0000-0000-000000000000}"/>
          </ac:spMkLst>
        </pc:spChg>
        <pc:grpChg chg="mod">
          <ac:chgData name="Jirka Dell'Oro-Friedl" userId="f4871129ced47e42" providerId="LiveId" clId="{6B25BB8D-0E3F-4974-A2A0-2505AF534B83}" dt="2025-10-09T17:33:02.391" v="591" actId="1076"/>
          <ac:grpSpMkLst>
            <pc:docMk/>
            <pc:sldMk cId="0" sldId="263"/>
            <ac:grpSpMk id="94" creationId="{00000000-0000-0000-0000-000000000000}"/>
          </ac:grpSpMkLst>
        </pc:grpChg>
      </pc:sldChg>
      <pc:sldChg chg="addSp delSp modSp mod">
        <pc:chgData name="Jirka Dell'Oro-Friedl" userId="f4871129ced47e42" providerId="LiveId" clId="{6B25BB8D-0E3F-4974-A2A0-2505AF534B83}" dt="2025-10-09T17:23:25.497" v="548" actId="20577"/>
        <pc:sldMkLst>
          <pc:docMk/>
          <pc:sldMk cId="0" sldId="270"/>
        </pc:sldMkLst>
        <pc:spChg chg="mod">
          <ac:chgData name="Jirka Dell'Oro-Friedl" userId="f4871129ced47e42" providerId="LiveId" clId="{6B25BB8D-0E3F-4974-A2A0-2505AF534B83}" dt="2025-10-09T17:21:24.318" v="450" actId="1076"/>
          <ac:spMkLst>
            <pc:docMk/>
            <pc:sldMk cId="0" sldId="270"/>
            <ac:spMk id="5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21:39.394" v="451" actId="1076"/>
          <ac:spMkLst>
            <pc:docMk/>
            <pc:sldMk cId="0" sldId="270"/>
            <ac:spMk id="6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21:39.394" v="451" actId="1076"/>
          <ac:spMkLst>
            <pc:docMk/>
            <pc:sldMk cId="0" sldId="270"/>
            <ac:spMk id="7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21:24.318" v="450" actId="1076"/>
          <ac:spMkLst>
            <pc:docMk/>
            <pc:sldMk cId="0" sldId="270"/>
            <ac:spMk id="8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21:39.394" v="451" actId="1076"/>
          <ac:spMkLst>
            <pc:docMk/>
            <pc:sldMk cId="0" sldId="270"/>
            <ac:spMk id="9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21:39.394" v="451" actId="1076"/>
          <ac:spMkLst>
            <pc:docMk/>
            <pc:sldMk cId="0" sldId="270"/>
            <ac:spMk id="10" creationId="{00000000-0000-0000-0000-000000000000}"/>
          </ac:spMkLst>
        </pc:spChg>
        <pc:spChg chg="del">
          <ac:chgData name="Jirka Dell'Oro-Friedl" userId="f4871129ced47e42" providerId="LiveId" clId="{6B25BB8D-0E3F-4974-A2A0-2505AF534B83}" dt="2025-10-09T17:09:23.545" v="77" actId="478"/>
          <ac:spMkLst>
            <pc:docMk/>
            <pc:sldMk cId="0" sldId="270"/>
            <ac:spMk id="11" creationId="{00000000-0000-0000-0000-000000000000}"/>
          </ac:spMkLst>
        </pc:spChg>
        <pc:spChg chg="add mod">
          <ac:chgData name="Jirka Dell'Oro-Friedl" userId="f4871129ced47e42" providerId="LiveId" clId="{6B25BB8D-0E3F-4974-A2A0-2505AF534B83}" dt="2025-10-09T17:21:24.318" v="450" actId="1076"/>
          <ac:spMkLst>
            <pc:docMk/>
            <pc:sldMk cId="0" sldId="270"/>
            <ac:spMk id="14" creationId="{01175518-139C-4283-8F44-9F76FCB29CB2}"/>
          </ac:spMkLst>
        </pc:spChg>
        <pc:spChg chg="add mod">
          <ac:chgData name="Jirka Dell'Oro-Friedl" userId="f4871129ced47e42" providerId="LiveId" clId="{6B25BB8D-0E3F-4974-A2A0-2505AF534B83}" dt="2025-10-09T17:21:24.318" v="450" actId="1076"/>
          <ac:spMkLst>
            <pc:docMk/>
            <pc:sldMk cId="0" sldId="270"/>
            <ac:spMk id="15" creationId="{B5EB134F-7D89-477F-B7F3-FF4232EB15C8}"/>
          </ac:spMkLst>
        </pc:spChg>
        <pc:spChg chg="add mod">
          <ac:chgData name="Jirka Dell'Oro-Friedl" userId="f4871129ced47e42" providerId="LiveId" clId="{6B25BB8D-0E3F-4974-A2A0-2505AF534B83}" dt="2025-10-09T17:21:07.558" v="449" actId="1076"/>
          <ac:spMkLst>
            <pc:docMk/>
            <pc:sldMk cId="0" sldId="270"/>
            <ac:spMk id="16" creationId="{9AFBB9DA-91CD-4ECB-BF35-314F999BBBA6}"/>
          </ac:spMkLst>
        </pc:spChg>
        <pc:spChg chg="add mod">
          <ac:chgData name="Jirka Dell'Oro-Friedl" userId="f4871129ced47e42" providerId="LiveId" clId="{6B25BB8D-0E3F-4974-A2A0-2505AF534B83}" dt="2025-10-09T17:21:07.558" v="449" actId="1076"/>
          <ac:spMkLst>
            <pc:docMk/>
            <pc:sldMk cId="0" sldId="270"/>
            <ac:spMk id="17" creationId="{C22DCA1A-5547-46B9-8637-28630F8C9B6D}"/>
          </ac:spMkLst>
        </pc:spChg>
        <pc:spChg chg="add mod">
          <ac:chgData name="Jirka Dell'Oro-Friedl" userId="f4871129ced47e42" providerId="LiveId" clId="{6B25BB8D-0E3F-4974-A2A0-2505AF534B83}" dt="2025-10-09T17:23:25.497" v="548" actId="20577"/>
          <ac:spMkLst>
            <pc:docMk/>
            <pc:sldMk cId="0" sldId="270"/>
            <ac:spMk id="18" creationId="{AA9CB60E-3AD8-4640-B9BE-19E70498FEF5}"/>
          </ac:spMkLst>
        </pc:spChg>
        <pc:spChg chg="add mod">
          <ac:chgData name="Jirka Dell'Oro-Friedl" userId="f4871129ced47e42" providerId="LiveId" clId="{6B25BB8D-0E3F-4974-A2A0-2505AF534B83}" dt="2025-10-09T17:22:28.550" v="454" actId="20577"/>
          <ac:spMkLst>
            <pc:docMk/>
            <pc:sldMk cId="0" sldId="270"/>
            <ac:spMk id="19" creationId="{0FC8289E-7786-487E-BF2D-289B6418C1F9}"/>
          </ac:spMkLst>
        </pc:spChg>
      </pc:sldChg>
      <pc:sldChg chg="delSp mod ord">
        <pc:chgData name="Jirka Dell'Oro-Friedl" userId="f4871129ced47e42" providerId="LiveId" clId="{6B25BB8D-0E3F-4974-A2A0-2505AF534B83}" dt="2025-10-09T17:26:13.470" v="551" actId="478"/>
        <pc:sldMkLst>
          <pc:docMk/>
          <pc:sldMk cId="0" sldId="271"/>
        </pc:sldMkLst>
        <pc:spChg chg="del">
          <ac:chgData name="Jirka Dell'Oro-Friedl" userId="f4871129ced47e42" providerId="LiveId" clId="{6B25BB8D-0E3F-4974-A2A0-2505AF534B83}" dt="2025-10-09T17:26:13.470" v="551" actId="478"/>
          <ac:spMkLst>
            <pc:docMk/>
            <pc:sldMk cId="0" sldId="271"/>
            <ac:spMk id="6" creationId="{00000000-0000-0000-0000-000000000000}"/>
          </ac:spMkLst>
        </pc:spChg>
        <pc:spChg chg="del">
          <ac:chgData name="Jirka Dell'Oro-Friedl" userId="f4871129ced47e42" providerId="LiveId" clId="{6B25BB8D-0E3F-4974-A2A0-2505AF534B83}" dt="2025-10-09T17:26:13.470" v="551" actId="478"/>
          <ac:spMkLst>
            <pc:docMk/>
            <pc:sldMk cId="0" sldId="271"/>
            <ac:spMk id="9" creationId="{00000000-0000-0000-0000-000000000000}"/>
          </ac:spMkLst>
        </pc:spChg>
        <pc:spChg chg="del">
          <ac:chgData name="Jirka Dell'Oro-Friedl" userId="f4871129ced47e42" providerId="LiveId" clId="{6B25BB8D-0E3F-4974-A2A0-2505AF534B83}" dt="2025-10-09T17:26:13.470" v="551" actId="478"/>
          <ac:spMkLst>
            <pc:docMk/>
            <pc:sldMk cId="0" sldId="271"/>
            <ac:spMk id="11" creationId="{00000000-0000-0000-0000-000000000000}"/>
          </ac:spMkLst>
        </pc:spChg>
      </pc:sldChg>
      <pc:sldChg chg="modSp mod">
        <pc:chgData name="Jirka Dell'Oro-Friedl" userId="f4871129ced47e42" providerId="LiveId" clId="{6B25BB8D-0E3F-4974-A2A0-2505AF534B83}" dt="2025-10-09T17:30:30.255" v="587" actId="1076"/>
        <pc:sldMkLst>
          <pc:docMk/>
          <pc:sldMk cId="0" sldId="272"/>
        </pc:sldMkLst>
        <pc:spChg chg="mod">
          <ac:chgData name="Jirka Dell'Oro-Friedl" userId="f4871129ced47e42" providerId="LiveId" clId="{6B25BB8D-0E3F-4974-A2A0-2505AF534B83}" dt="2025-10-09T17:30:30.255" v="587" actId="1076"/>
          <ac:spMkLst>
            <pc:docMk/>
            <pc:sldMk cId="0" sldId="272"/>
            <ac:spMk id="5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30:18.804" v="586" actId="1036"/>
          <ac:spMkLst>
            <pc:docMk/>
            <pc:sldMk cId="0" sldId="272"/>
            <ac:spMk id="6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30:18.804" v="586" actId="1036"/>
          <ac:spMkLst>
            <pc:docMk/>
            <pc:sldMk cId="0" sldId="272"/>
            <ac:spMk id="7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30:18.804" v="586" actId="1036"/>
          <ac:spMkLst>
            <pc:docMk/>
            <pc:sldMk cId="0" sldId="272"/>
            <ac:spMk id="8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30:18.804" v="586" actId="1036"/>
          <ac:spMkLst>
            <pc:docMk/>
            <pc:sldMk cId="0" sldId="272"/>
            <ac:spMk id="9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30:18.804" v="586" actId="1036"/>
          <ac:spMkLst>
            <pc:docMk/>
            <pc:sldMk cId="0" sldId="272"/>
            <ac:spMk id="10" creationId="{00000000-0000-0000-0000-000000000000}"/>
          </ac:spMkLst>
        </pc:spChg>
        <pc:spChg chg="mod">
          <ac:chgData name="Jirka Dell'Oro-Friedl" userId="f4871129ced47e42" providerId="LiveId" clId="{6B25BB8D-0E3F-4974-A2A0-2505AF534B83}" dt="2025-10-09T17:30:18.804" v="586" actId="1036"/>
          <ac:spMkLst>
            <pc:docMk/>
            <pc:sldMk cId="0" sldId="272"/>
            <ac:spMk id="11" creationId="{00000000-0000-0000-0000-000000000000}"/>
          </ac:spMkLst>
        </pc:spChg>
      </pc:sldChg>
      <pc:sldChg chg="modSp mod">
        <pc:chgData name="Jirka Dell'Oro-Friedl" userId="f4871129ced47e42" providerId="LiveId" clId="{6B25BB8D-0E3F-4974-A2A0-2505AF534B83}" dt="2025-10-09T17:30:39.887" v="588" actId="1076"/>
        <pc:sldMkLst>
          <pc:docMk/>
          <pc:sldMk cId="0" sldId="273"/>
        </pc:sldMkLst>
        <pc:spChg chg="mod">
          <ac:chgData name="Jirka Dell'Oro-Friedl" userId="f4871129ced47e42" providerId="LiveId" clId="{6B25BB8D-0E3F-4974-A2A0-2505AF534B83}" dt="2025-10-09T17:30:39.887" v="588" actId="1076"/>
          <ac:spMkLst>
            <pc:docMk/>
            <pc:sldMk cId="0" sldId="273"/>
            <ac:spMk id="5" creationId="{00000000-0000-0000-0000-000000000000}"/>
          </ac:spMkLst>
        </pc:spChg>
      </pc:sldChg>
      <pc:sldChg chg="delSp modSp mod">
        <pc:chgData name="Jirka Dell'Oro-Friedl" userId="f4871129ced47e42" providerId="LiveId" clId="{6B25BB8D-0E3F-4974-A2A0-2505AF534B83}" dt="2025-10-09T17:30:53.169" v="589" actId="1076"/>
        <pc:sldMkLst>
          <pc:docMk/>
          <pc:sldMk cId="0" sldId="274"/>
        </pc:sldMkLst>
        <pc:spChg chg="mod">
          <ac:chgData name="Jirka Dell'Oro-Friedl" userId="f4871129ced47e42" providerId="LiveId" clId="{6B25BB8D-0E3F-4974-A2A0-2505AF534B83}" dt="2025-10-09T17:30:53.169" v="589" actId="1076"/>
          <ac:spMkLst>
            <pc:docMk/>
            <pc:sldMk cId="0" sldId="274"/>
            <ac:spMk id="5" creationId="{00000000-0000-0000-0000-000000000000}"/>
          </ac:spMkLst>
        </pc:spChg>
        <pc:spChg chg="del mod">
          <ac:chgData name="Jirka Dell'Oro-Friedl" userId="f4871129ced47e42" providerId="LiveId" clId="{6B25BB8D-0E3F-4974-A2A0-2505AF534B83}" dt="2025-10-09T17:28:34.737" v="577" actId="478"/>
          <ac:spMkLst>
            <pc:docMk/>
            <pc:sldMk cId="0" sldId="274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4F15D-2077-449B-A766-025F3D4A4AF1}" type="datetimeFigureOut">
              <a:rPr lang="de-DE" smtClean="0"/>
              <a:t>06.10.2025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74496-D5AA-4022-B4CD-F098E57524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13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74496-D5AA-4022-B4CD-F098E57524B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82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rgbClr val="97378C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rgbClr val="97378C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rgbClr val="97378C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415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rgbClr val="97378C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4152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32191" y="524277"/>
            <a:ext cx="211302" cy="21130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8754611" y="382186"/>
            <a:ext cx="967740" cy="806450"/>
          </a:xfrm>
          <a:custGeom>
            <a:avLst/>
            <a:gdLst/>
            <a:ahLst/>
            <a:cxnLst/>
            <a:rect l="l" t="t" r="r" b="b"/>
            <a:pathLst>
              <a:path w="967740" h="806450">
                <a:moveTo>
                  <a:pt x="739863" y="247751"/>
                </a:moveTo>
                <a:lnTo>
                  <a:pt x="735088" y="198247"/>
                </a:lnTo>
                <a:lnTo>
                  <a:pt x="721372" y="151968"/>
                </a:lnTo>
                <a:lnTo>
                  <a:pt x="699617" y="109778"/>
                </a:lnTo>
                <a:lnTo>
                  <a:pt x="670725" y="72593"/>
                </a:lnTo>
                <a:lnTo>
                  <a:pt x="635596" y="41300"/>
                </a:lnTo>
                <a:lnTo>
                  <a:pt x="595134" y="16802"/>
                </a:lnTo>
                <a:lnTo>
                  <a:pt x="550240" y="0"/>
                </a:lnTo>
                <a:lnTo>
                  <a:pt x="522592" y="102095"/>
                </a:lnTo>
                <a:lnTo>
                  <a:pt x="567143" y="122402"/>
                </a:lnTo>
                <a:lnTo>
                  <a:pt x="602462" y="155346"/>
                </a:lnTo>
                <a:lnTo>
                  <a:pt x="625729" y="198107"/>
                </a:lnTo>
                <a:lnTo>
                  <a:pt x="634111" y="247853"/>
                </a:lnTo>
                <a:lnTo>
                  <a:pt x="626414" y="295554"/>
                </a:lnTo>
                <a:lnTo>
                  <a:pt x="605002" y="336969"/>
                </a:lnTo>
                <a:lnTo>
                  <a:pt x="572338" y="369633"/>
                </a:lnTo>
                <a:lnTo>
                  <a:pt x="530923" y="391045"/>
                </a:lnTo>
                <a:lnTo>
                  <a:pt x="483222" y="398741"/>
                </a:lnTo>
                <a:lnTo>
                  <a:pt x="473240" y="398411"/>
                </a:lnTo>
                <a:lnTo>
                  <a:pt x="463397" y="397433"/>
                </a:lnTo>
                <a:lnTo>
                  <a:pt x="453732" y="395820"/>
                </a:lnTo>
                <a:lnTo>
                  <a:pt x="444271" y="393611"/>
                </a:lnTo>
                <a:lnTo>
                  <a:pt x="416941" y="495693"/>
                </a:lnTo>
                <a:lnTo>
                  <a:pt x="432993" y="499440"/>
                </a:lnTo>
                <a:lnTo>
                  <a:pt x="449414" y="502158"/>
                </a:lnTo>
                <a:lnTo>
                  <a:pt x="466166" y="503821"/>
                </a:lnTo>
                <a:lnTo>
                  <a:pt x="483222" y="504393"/>
                </a:lnTo>
                <a:lnTo>
                  <a:pt x="529361" y="500253"/>
                </a:lnTo>
                <a:lnTo>
                  <a:pt x="572795" y="488327"/>
                </a:lnTo>
                <a:lnTo>
                  <a:pt x="612775" y="469328"/>
                </a:lnTo>
                <a:lnTo>
                  <a:pt x="648589" y="444004"/>
                </a:lnTo>
                <a:lnTo>
                  <a:pt x="679526" y="413067"/>
                </a:lnTo>
                <a:lnTo>
                  <a:pt x="704837" y="377253"/>
                </a:lnTo>
                <a:lnTo>
                  <a:pt x="723811" y="337273"/>
                </a:lnTo>
                <a:lnTo>
                  <a:pt x="735736" y="293865"/>
                </a:lnTo>
                <a:lnTo>
                  <a:pt x="739863" y="247751"/>
                </a:lnTo>
                <a:close/>
              </a:path>
              <a:path w="967740" h="806450">
                <a:moveTo>
                  <a:pt x="890854" y="247751"/>
                </a:moveTo>
                <a:lnTo>
                  <a:pt x="889977" y="220700"/>
                </a:lnTo>
                <a:lnTo>
                  <a:pt x="887374" y="194106"/>
                </a:lnTo>
                <a:lnTo>
                  <a:pt x="883081" y="168033"/>
                </a:lnTo>
                <a:lnTo>
                  <a:pt x="877138" y="142519"/>
                </a:lnTo>
                <a:lnTo>
                  <a:pt x="774941" y="169735"/>
                </a:lnTo>
                <a:lnTo>
                  <a:pt x="779310" y="188658"/>
                </a:lnTo>
                <a:lnTo>
                  <a:pt x="782497" y="208000"/>
                </a:lnTo>
                <a:lnTo>
                  <a:pt x="784440" y="227711"/>
                </a:lnTo>
                <a:lnTo>
                  <a:pt x="785101" y="247751"/>
                </a:lnTo>
                <a:lnTo>
                  <a:pt x="781151" y="296710"/>
                </a:lnTo>
                <a:lnTo>
                  <a:pt x="769721" y="343154"/>
                </a:lnTo>
                <a:lnTo>
                  <a:pt x="751420" y="386461"/>
                </a:lnTo>
                <a:lnTo>
                  <a:pt x="726884" y="426021"/>
                </a:lnTo>
                <a:lnTo>
                  <a:pt x="696709" y="461200"/>
                </a:lnTo>
                <a:lnTo>
                  <a:pt x="661543" y="491375"/>
                </a:lnTo>
                <a:lnTo>
                  <a:pt x="621995" y="515924"/>
                </a:lnTo>
                <a:lnTo>
                  <a:pt x="578675" y="534225"/>
                </a:lnTo>
                <a:lnTo>
                  <a:pt x="532206" y="545668"/>
                </a:lnTo>
                <a:lnTo>
                  <a:pt x="483222" y="549617"/>
                </a:lnTo>
                <a:lnTo>
                  <a:pt x="434263" y="545668"/>
                </a:lnTo>
                <a:lnTo>
                  <a:pt x="387807" y="534225"/>
                </a:lnTo>
                <a:lnTo>
                  <a:pt x="344487" y="515899"/>
                </a:lnTo>
                <a:lnTo>
                  <a:pt x="304914" y="491337"/>
                </a:lnTo>
                <a:lnTo>
                  <a:pt x="269722" y="461149"/>
                </a:lnTo>
                <a:lnTo>
                  <a:pt x="194957" y="535800"/>
                </a:lnTo>
                <a:lnTo>
                  <a:pt x="234099" y="570280"/>
                </a:lnTo>
                <a:lnTo>
                  <a:pt x="277444" y="599579"/>
                </a:lnTo>
                <a:lnTo>
                  <a:pt x="324523" y="623214"/>
                </a:lnTo>
                <a:lnTo>
                  <a:pt x="374840" y="640702"/>
                </a:lnTo>
                <a:lnTo>
                  <a:pt x="427913" y="651548"/>
                </a:lnTo>
                <a:lnTo>
                  <a:pt x="483222" y="655269"/>
                </a:lnTo>
                <a:lnTo>
                  <a:pt x="530758" y="652538"/>
                </a:lnTo>
                <a:lnTo>
                  <a:pt x="576694" y="644512"/>
                </a:lnTo>
                <a:lnTo>
                  <a:pt x="620699" y="631520"/>
                </a:lnTo>
                <a:lnTo>
                  <a:pt x="662495" y="613867"/>
                </a:lnTo>
                <a:lnTo>
                  <a:pt x="701751" y="591845"/>
                </a:lnTo>
                <a:lnTo>
                  <a:pt x="738174" y="565759"/>
                </a:lnTo>
                <a:lnTo>
                  <a:pt x="771461" y="535927"/>
                </a:lnTo>
                <a:lnTo>
                  <a:pt x="801306" y="502653"/>
                </a:lnTo>
                <a:lnTo>
                  <a:pt x="827392" y="466242"/>
                </a:lnTo>
                <a:lnTo>
                  <a:pt x="849426" y="426986"/>
                </a:lnTo>
                <a:lnTo>
                  <a:pt x="867092" y="385216"/>
                </a:lnTo>
                <a:lnTo>
                  <a:pt x="880097" y="341210"/>
                </a:lnTo>
                <a:lnTo>
                  <a:pt x="888111" y="295287"/>
                </a:lnTo>
                <a:lnTo>
                  <a:pt x="890854" y="247751"/>
                </a:lnTo>
                <a:close/>
              </a:path>
              <a:path w="967740" h="806450">
                <a:moveTo>
                  <a:pt x="967295" y="526694"/>
                </a:moveTo>
                <a:lnTo>
                  <a:pt x="875677" y="473913"/>
                </a:lnTo>
                <a:lnTo>
                  <a:pt x="850176" y="513181"/>
                </a:lnTo>
                <a:lnTo>
                  <a:pt x="820851" y="549516"/>
                </a:lnTo>
                <a:lnTo>
                  <a:pt x="787984" y="582612"/>
                </a:lnTo>
                <a:lnTo>
                  <a:pt x="751890" y="612216"/>
                </a:lnTo>
                <a:lnTo>
                  <a:pt x="712825" y="638022"/>
                </a:lnTo>
                <a:lnTo>
                  <a:pt x="671093" y="659765"/>
                </a:lnTo>
                <a:lnTo>
                  <a:pt x="626986" y="677176"/>
                </a:lnTo>
                <a:lnTo>
                  <a:pt x="580771" y="689952"/>
                </a:lnTo>
                <a:lnTo>
                  <a:pt x="532765" y="697826"/>
                </a:lnTo>
                <a:lnTo>
                  <a:pt x="483222" y="700506"/>
                </a:lnTo>
                <a:lnTo>
                  <a:pt x="433717" y="697839"/>
                </a:lnTo>
                <a:lnTo>
                  <a:pt x="385749" y="690003"/>
                </a:lnTo>
                <a:lnTo>
                  <a:pt x="339623" y="677278"/>
                </a:lnTo>
                <a:lnTo>
                  <a:pt x="295605" y="659955"/>
                </a:lnTo>
                <a:lnTo>
                  <a:pt x="253974" y="638302"/>
                </a:lnTo>
                <a:lnTo>
                  <a:pt x="215011" y="612597"/>
                </a:lnTo>
                <a:lnTo>
                  <a:pt x="178993" y="583120"/>
                </a:lnTo>
                <a:lnTo>
                  <a:pt x="146202" y="550151"/>
                </a:lnTo>
                <a:lnTo>
                  <a:pt x="116916" y="513981"/>
                </a:lnTo>
                <a:lnTo>
                  <a:pt x="91401" y="474865"/>
                </a:lnTo>
                <a:lnTo>
                  <a:pt x="0" y="527951"/>
                </a:lnTo>
                <a:lnTo>
                  <a:pt x="25857" y="568375"/>
                </a:lnTo>
                <a:lnTo>
                  <a:pt x="54991" y="606336"/>
                </a:lnTo>
                <a:lnTo>
                  <a:pt x="87185" y="641629"/>
                </a:lnTo>
                <a:lnTo>
                  <a:pt x="122275" y="674052"/>
                </a:lnTo>
                <a:lnTo>
                  <a:pt x="160045" y="703414"/>
                </a:lnTo>
                <a:lnTo>
                  <a:pt x="200304" y="729500"/>
                </a:lnTo>
                <a:lnTo>
                  <a:pt x="242849" y="752119"/>
                </a:lnTo>
                <a:lnTo>
                  <a:pt x="287515" y="771080"/>
                </a:lnTo>
                <a:lnTo>
                  <a:pt x="334073" y="786180"/>
                </a:lnTo>
                <a:lnTo>
                  <a:pt x="382333" y="797204"/>
                </a:lnTo>
                <a:lnTo>
                  <a:pt x="432117" y="803960"/>
                </a:lnTo>
                <a:lnTo>
                  <a:pt x="483222" y="806259"/>
                </a:lnTo>
                <a:lnTo>
                  <a:pt x="534352" y="803960"/>
                </a:lnTo>
                <a:lnTo>
                  <a:pt x="584174" y="797166"/>
                </a:lnTo>
                <a:lnTo>
                  <a:pt x="632510" y="786091"/>
                </a:lnTo>
                <a:lnTo>
                  <a:pt x="679157" y="770940"/>
                </a:lnTo>
                <a:lnTo>
                  <a:pt x="723900" y="751916"/>
                </a:lnTo>
                <a:lnTo>
                  <a:pt x="766559" y="729195"/>
                </a:lnTo>
                <a:lnTo>
                  <a:pt x="806907" y="703008"/>
                </a:lnTo>
                <a:lnTo>
                  <a:pt x="844765" y="673519"/>
                </a:lnTo>
                <a:lnTo>
                  <a:pt x="879919" y="640969"/>
                </a:lnTo>
                <a:lnTo>
                  <a:pt x="912177" y="605523"/>
                </a:lnTo>
                <a:lnTo>
                  <a:pt x="941336" y="567397"/>
                </a:lnTo>
                <a:lnTo>
                  <a:pt x="967295" y="5266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453917" y="454959"/>
            <a:ext cx="748982" cy="332345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8331378" y="634041"/>
            <a:ext cx="43180" cy="154940"/>
          </a:xfrm>
          <a:custGeom>
            <a:avLst/>
            <a:gdLst/>
            <a:ahLst/>
            <a:cxnLst/>
            <a:rect l="l" t="t" r="r" b="b"/>
            <a:pathLst>
              <a:path w="43180" h="154940">
                <a:moveTo>
                  <a:pt x="0" y="154940"/>
                </a:moveTo>
                <a:lnTo>
                  <a:pt x="43035" y="154940"/>
                </a:lnTo>
                <a:lnTo>
                  <a:pt x="43035" y="0"/>
                </a:lnTo>
                <a:lnTo>
                  <a:pt x="0" y="0"/>
                </a:lnTo>
                <a:lnTo>
                  <a:pt x="0" y="154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8331370" y="451173"/>
            <a:ext cx="205104" cy="337820"/>
          </a:xfrm>
          <a:custGeom>
            <a:avLst/>
            <a:gdLst/>
            <a:ahLst/>
            <a:cxnLst/>
            <a:rect l="l" t="t" r="r" b="b"/>
            <a:pathLst>
              <a:path w="205105" h="337820">
                <a:moveTo>
                  <a:pt x="204495" y="0"/>
                </a:moveTo>
                <a:lnTo>
                  <a:pt x="161467" y="0"/>
                </a:lnTo>
                <a:lnTo>
                  <a:pt x="161467" y="146050"/>
                </a:lnTo>
                <a:lnTo>
                  <a:pt x="43040" y="146050"/>
                </a:lnTo>
                <a:lnTo>
                  <a:pt x="43040" y="0"/>
                </a:lnTo>
                <a:lnTo>
                  <a:pt x="0" y="0"/>
                </a:lnTo>
                <a:lnTo>
                  <a:pt x="0" y="146050"/>
                </a:lnTo>
                <a:lnTo>
                  <a:pt x="0" y="182880"/>
                </a:lnTo>
                <a:lnTo>
                  <a:pt x="161467" y="182880"/>
                </a:lnTo>
                <a:lnTo>
                  <a:pt x="161467" y="337820"/>
                </a:lnTo>
                <a:lnTo>
                  <a:pt x="204495" y="337820"/>
                </a:lnTo>
                <a:lnTo>
                  <a:pt x="204495" y="182880"/>
                </a:lnTo>
                <a:lnTo>
                  <a:pt x="204495" y="146050"/>
                </a:lnTo>
                <a:lnTo>
                  <a:pt x="2044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8595238" y="450982"/>
            <a:ext cx="416559" cy="345440"/>
          </a:xfrm>
          <a:custGeom>
            <a:avLst/>
            <a:gdLst/>
            <a:ahLst/>
            <a:cxnLst/>
            <a:rect l="l" t="t" r="r" b="b"/>
            <a:pathLst>
              <a:path w="416559" h="345440">
                <a:moveTo>
                  <a:pt x="167640" y="190"/>
                </a:moveTo>
                <a:lnTo>
                  <a:pt x="0" y="190"/>
                </a:lnTo>
                <a:lnTo>
                  <a:pt x="0" y="37020"/>
                </a:lnTo>
                <a:lnTo>
                  <a:pt x="0" y="146240"/>
                </a:lnTo>
                <a:lnTo>
                  <a:pt x="0" y="183070"/>
                </a:lnTo>
                <a:lnTo>
                  <a:pt x="0" y="338010"/>
                </a:lnTo>
                <a:lnTo>
                  <a:pt x="43141" y="338010"/>
                </a:lnTo>
                <a:lnTo>
                  <a:pt x="43141" y="183070"/>
                </a:lnTo>
                <a:lnTo>
                  <a:pt x="161150" y="183070"/>
                </a:lnTo>
                <a:lnTo>
                  <a:pt x="161150" y="146240"/>
                </a:lnTo>
                <a:lnTo>
                  <a:pt x="43141" y="146240"/>
                </a:lnTo>
                <a:lnTo>
                  <a:pt x="43141" y="37020"/>
                </a:lnTo>
                <a:lnTo>
                  <a:pt x="167640" y="37020"/>
                </a:lnTo>
                <a:lnTo>
                  <a:pt x="167640" y="190"/>
                </a:lnTo>
                <a:close/>
              </a:path>
              <a:path w="416559" h="345440">
                <a:moveTo>
                  <a:pt x="416001" y="0"/>
                </a:moveTo>
                <a:lnTo>
                  <a:pt x="372973" y="0"/>
                </a:lnTo>
                <a:lnTo>
                  <a:pt x="372973" y="216331"/>
                </a:lnTo>
                <a:lnTo>
                  <a:pt x="368820" y="262001"/>
                </a:lnTo>
                <a:lnTo>
                  <a:pt x="356628" y="290385"/>
                </a:lnTo>
                <a:lnTo>
                  <a:pt x="336791" y="304914"/>
                </a:lnTo>
                <a:lnTo>
                  <a:pt x="309727" y="309003"/>
                </a:lnTo>
                <a:lnTo>
                  <a:pt x="282663" y="304914"/>
                </a:lnTo>
                <a:lnTo>
                  <a:pt x="262826" y="290385"/>
                </a:lnTo>
                <a:lnTo>
                  <a:pt x="250634" y="262001"/>
                </a:lnTo>
                <a:lnTo>
                  <a:pt x="246481" y="216331"/>
                </a:lnTo>
                <a:lnTo>
                  <a:pt x="246481" y="0"/>
                </a:lnTo>
                <a:lnTo>
                  <a:pt x="203454" y="0"/>
                </a:lnTo>
                <a:lnTo>
                  <a:pt x="203454" y="214452"/>
                </a:lnTo>
                <a:lnTo>
                  <a:pt x="209981" y="274345"/>
                </a:lnTo>
                <a:lnTo>
                  <a:pt x="229730" y="314833"/>
                </a:lnTo>
                <a:lnTo>
                  <a:pt x="262902" y="337781"/>
                </a:lnTo>
                <a:lnTo>
                  <a:pt x="309727" y="345020"/>
                </a:lnTo>
                <a:lnTo>
                  <a:pt x="356552" y="337781"/>
                </a:lnTo>
                <a:lnTo>
                  <a:pt x="389724" y="314833"/>
                </a:lnTo>
                <a:lnTo>
                  <a:pt x="409473" y="274345"/>
                </a:lnTo>
                <a:lnTo>
                  <a:pt x="416001" y="214452"/>
                </a:lnTo>
                <a:lnTo>
                  <a:pt x="4160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8259547" y="450562"/>
            <a:ext cx="0" cy="339090"/>
          </a:xfrm>
          <a:custGeom>
            <a:avLst/>
            <a:gdLst/>
            <a:ahLst/>
            <a:cxnLst/>
            <a:rect l="l" t="t" r="r" b="b"/>
            <a:pathLst>
              <a:path h="339090">
                <a:moveTo>
                  <a:pt x="0" y="0"/>
                </a:moveTo>
                <a:lnTo>
                  <a:pt x="0" y="338733"/>
                </a:lnTo>
              </a:path>
            </a:pathLst>
          </a:custGeom>
          <a:ln w="54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251" y="1668787"/>
            <a:ext cx="10464800" cy="93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rgbClr val="97378C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73400" y="3379866"/>
            <a:ext cx="8757298" cy="5078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8851" y="10615246"/>
            <a:ext cx="258445" cy="274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895169"/>
              <a:ext cx="9654540" cy="3518535"/>
            </a:xfrm>
            <a:custGeom>
              <a:avLst/>
              <a:gdLst/>
              <a:ahLst/>
              <a:cxnLst/>
              <a:rect l="l" t="t" r="r" b="b"/>
              <a:pathLst>
                <a:path w="9654540" h="3518534">
                  <a:moveTo>
                    <a:pt x="9497093" y="0"/>
                  </a:moveTo>
                  <a:lnTo>
                    <a:pt x="0" y="0"/>
                  </a:lnTo>
                  <a:lnTo>
                    <a:pt x="0" y="3518217"/>
                  </a:lnTo>
                  <a:lnTo>
                    <a:pt x="9497093" y="3518217"/>
                  </a:lnTo>
                  <a:lnTo>
                    <a:pt x="9546736" y="3510210"/>
                  </a:lnTo>
                  <a:lnTo>
                    <a:pt x="9589851" y="3487912"/>
                  </a:lnTo>
                  <a:lnTo>
                    <a:pt x="9623851" y="3453912"/>
                  </a:lnTo>
                  <a:lnTo>
                    <a:pt x="9646148" y="3410797"/>
                  </a:lnTo>
                  <a:lnTo>
                    <a:pt x="9654156" y="3361154"/>
                  </a:lnTo>
                  <a:lnTo>
                    <a:pt x="9654156" y="157063"/>
                  </a:lnTo>
                  <a:lnTo>
                    <a:pt x="9646148" y="107420"/>
                  </a:lnTo>
                  <a:lnTo>
                    <a:pt x="9623851" y="64304"/>
                  </a:lnTo>
                  <a:lnTo>
                    <a:pt x="9589851" y="30304"/>
                  </a:lnTo>
                  <a:lnTo>
                    <a:pt x="9546736" y="8007"/>
                  </a:lnTo>
                  <a:lnTo>
                    <a:pt x="94970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0261" y="4560042"/>
            <a:ext cx="29546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97378C"/>
                </a:solidFill>
                <a:latin typeface="Poppins"/>
                <a:cs typeface="Poppins"/>
              </a:rPr>
              <a:t>BACHELOR</a:t>
            </a:r>
            <a:r>
              <a:rPr sz="2450" spc="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2450" dirty="0">
                <a:solidFill>
                  <a:srgbClr val="97378C"/>
                </a:solidFill>
                <a:latin typeface="Poppins"/>
                <a:cs typeface="Poppins"/>
              </a:rPr>
              <a:t>OF</a:t>
            </a:r>
            <a:r>
              <a:rPr sz="2450" spc="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2450" spc="-20" dirty="0">
                <a:solidFill>
                  <a:srgbClr val="97378C"/>
                </a:solidFill>
                <a:latin typeface="Poppins"/>
                <a:cs typeface="Poppins"/>
              </a:rPr>
              <a:t>ARTS</a:t>
            </a:r>
            <a:endParaRPr sz="2450">
              <a:latin typeface="Poppins"/>
              <a:cs typeface="Poppi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261" y="5024949"/>
            <a:ext cx="6774180" cy="1835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/>
              <a:t>Games</a:t>
            </a:r>
            <a:r>
              <a:rPr spc="5" dirty="0"/>
              <a:t> </a:t>
            </a:r>
            <a:r>
              <a:rPr spc="-50" dirty="0"/>
              <a:t>&amp; </a:t>
            </a:r>
            <a:r>
              <a:rPr dirty="0"/>
              <a:t>Immersive</a:t>
            </a:r>
            <a:r>
              <a:rPr spc="5" dirty="0"/>
              <a:t> </a:t>
            </a:r>
            <a:r>
              <a:rPr spc="-10" dirty="0"/>
              <a:t>Media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7453917" y="382187"/>
            <a:ext cx="2268220" cy="806450"/>
            <a:chOff x="17453917" y="382187"/>
            <a:chExt cx="2268220" cy="8064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32191" y="524277"/>
              <a:ext cx="211302" cy="2113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754611" y="382186"/>
              <a:ext cx="967740" cy="806450"/>
            </a:xfrm>
            <a:custGeom>
              <a:avLst/>
              <a:gdLst/>
              <a:ahLst/>
              <a:cxnLst/>
              <a:rect l="l" t="t" r="r" b="b"/>
              <a:pathLst>
                <a:path w="967740" h="806450">
                  <a:moveTo>
                    <a:pt x="739863" y="247751"/>
                  </a:moveTo>
                  <a:lnTo>
                    <a:pt x="735088" y="198247"/>
                  </a:lnTo>
                  <a:lnTo>
                    <a:pt x="721372" y="151968"/>
                  </a:lnTo>
                  <a:lnTo>
                    <a:pt x="699617" y="109778"/>
                  </a:lnTo>
                  <a:lnTo>
                    <a:pt x="670725" y="72593"/>
                  </a:lnTo>
                  <a:lnTo>
                    <a:pt x="635596" y="41300"/>
                  </a:lnTo>
                  <a:lnTo>
                    <a:pt x="595134" y="16802"/>
                  </a:lnTo>
                  <a:lnTo>
                    <a:pt x="550240" y="0"/>
                  </a:lnTo>
                  <a:lnTo>
                    <a:pt x="522592" y="102095"/>
                  </a:lnTo>
                  <a:lnTo>
                    <a:pt x="567143" y="122402"/>
                  </a:lnTo>
                  <a:lnTo>
                    <a:pt x="602462" y="155346"/>
                  </a:lnTo>
                  <a:lnTo>
                    <a:pt x="625729" y="198107"/>
                  </a:lnTo>
                  <a:lnTo>
                    <a:pt x="634111" y="247853"/>
                  </a:lnTo>
                  <a:lnTo>
                    <a:pt x="626414" y="295554"/>
                  </a:lnTo>
                  <a:lnTo>
                    <a:pt x="605002" y="336969"/>
                  </a:lnTo>
                  <a:lnTo>
                    <a:pt x="572338" y="369633"/>
                  </a:lnTo>
                  <a:lnTo>
                    <a:pt x="530923" y="391045"/>
                  </a:lnTo>
                  <a:lnTo>
                    <a:pt x="483222" y="398741"/>
                  </a:lnTo>
                  <a:lnTo>
                    <a:pt x="473240" y="398411"/>
                  </a:lnTo>
                  <a:lnTo>
                    <a:pt x="463397" y="397433"/>
                  </a:lnTo>
                  <a:lnTo>
                    <a:pt x="453732" y="395820"/>
                  </a:lnTo>
                  <a:lnTo>
                    <a:pt x="444271" y="393611"/>
                  </a:lnTo>
                  <a:lnTo>
                    <a:pt x="416941" y="495693"/>
                  </a:lnTo>
                  <a:lnTo>
                    <a:pt x="432993" y="499440"/>
                  </a:lnTo>
                  <a:lnTo>
                    <a:pt x="449414" y="502158"/>
                  </a:lnTo>
                  <a:lnTo>
                    <a:pt x="466166" y="503821"/>
                  </a:lnTo>
                  <a:lnTo>
                    <a:pt x="483222" y="504393"/>
                  </a:lnTo>
                  <a:lnTo>
                    <a:pt x="529361" y="500253"/>
                  </a:lnTo>
                  <a:lnTo>
                    <a:pt x="572795" y="488327"/>
                  </a:lnTo>
                  <a:lnTo>
                    <a:pt x="612775" y="469328"/>
                  </a:lnTo>
                  <a:lnTo>
                    <a:pt x="648589" y="444004"/>
                  </a:lnTo>
                  <a:lnTo>
                    <a:pt x="679526" y="413067"/>
                  </a:lnTo>
                  <a:lnTo>
                    <a:pt x="704837" y="377253"/>
                  </a:lnTo>
                  <a:lnTo>
                    <a:pt x="723811" y="337273"/>
                  </a:lnTo>
                  <a:lnTo>
                    <a:pt x="735736" y="293865"/>
                  </a:lnTo>
                  <a:lnTo>
                    <a:pt x="739863" y="247751"/>
                  </a:lnTo>
                  <a:close/>
                </a:path>
                <a:path w="967740" h="806450">
                  <a:moveTo>
                    <a:pt x="890854" y="247751"/>
                  </a:moveTo>
                  <a:lnTo>
                    <a:pt x="889977" y="220700"/>
                  </a:lnTo>
                  <a:lnTo>
                    <a:pt x="887374" y="194106"/>
                  </a:lnTo>
                  <a:lnTo>
                    <a:pt x="883081" y="168033"/>
                  </a:lnTo>
                  <a:lnTo>
                    <a:pt x="877138" y="142519"/>
                  </a:lnTo>
                  <a:lnTo>
                    <a:pt x="774941" y="169735"/>
                  </a:lnTo>
                  <a:lnTo>
                    <a:pt x="779310" y="188658"/>
                  </a:lnTo>
                  <a:lnTo>
                    <a:pt x="782497" y="208000"/>
                  </a:lnTo>
                  <a:lnTo>
                    <a:pt x="784440" y="227711"/>
                  </a:lnTo>
                  <a:lnTo>
                    <a:pt x="785101" y="247751"/>
                  </a:lnTo>
                  <a:lnTo>
                    <a:pt x="781151" y="296710"/>
                  </a:lnTo>
                  <a:lnTo>
                    <a:pt x="769721" y="343154"/>
                  </a:lnTo>
                  <a:lnTo>
                    <a:pt x="751420" y="386461"/>
                  </a:lnTo>
                  <a:lnTo>
                    <a:pt x="726884" y="426021"/>
                  </a:lnTo>
                  <a:lnTo>
                    <a:pt x="696709" y="461200"/>
                  </a:lnTo>
                  <a:lnTo>
                    <a:pt x="661543" y="491375"/>
                  </a:lnTo>
                  <a:lnTo>
                    <a:pt x="621995" y="515924"/>
                  </a:lnTo>
                  <a:lnTo>
                    <a:pt x="578675" y="534225"/>
                  </a:lnTo>
                  <a:lnTo>
                    <a:pt x="532206" y="545668"/>
                  </a:lnTo>
                  <a:lnTo>
                    <a:pt x="483222" y="549617"/>
                  </a:lnTo>
                  <a:lnTo>
                    <a:pt x="434263" y="545668"/>
                  </a:lnTo>
                  <a:lnTo>
                    <a:pt x="387807" y="534225"/>
                  </a:lnTo>
                  <a:lnTo>
                    <a:pt x="344487" y="515899"/>
                  </a:lnTo>
                  <a:lnTo>
                    <a:pt x="304914" y="491337"/>
                  </a:lnTo>
                  <a:lnTo>
                    <a:pt x="269722" y="461149"/>
                  </a:lnTo>
                  <a:lnTo>
                    <a:pt x="194957" y="535800"/>
                  </a:lnTo>
                  <a:lnTo>
                    <a:pt x="234099" y="570280"/>
                  </a:lnTo>
                  <a:lnTo>
                    <a:pt x="277444" y="599579"/>
                  </a:lnTo>
                  <a:lnTo>
                    <a:pt x="324523" y="623214"/>
                  </a:lnTo>
                  <a:lnTo>
                    <a:pt x="374840" y="640702"/>
                  </a:lnTo>
                  <a:lnTo>
                    <a:pt x="427913" y="651548"/>
                  </a:lnTo>
                  <a:lnTo>
                    <a:pt x="483222" y="655269"/>
                  </a:lnTo>
                  <a:lnTo>
                    <a:pt x="530758" y="652538"/>
                  </a:lnTo>
                  <a:lnTo>
                    <a:pt x="576694" y="644512"/>
                  </a:lnTo>
                  <a:lnTo>
                    <a:pt x="620699" y="631520"/>
                  </a:lnTo>
                  <a:lnTo>
                    <a:pt x="662495" y="613867"/>
                  </a:lnTo>
                  <a:lnTo>
                    <a:pt x="701751" y="591845"/>
                  </a:lnTo>
                  <a:lnTo>
                    <a:pt x="738174" y="565759"/>
                  </a:lnTo>
                  <a:lnTo>
                    <a:pt x="771461" y="535927"/>
                  </a:lnTo>
                  <a:lnTo>
                    <a:pt x="801306" y="502653"/>
                  </a:lnTo>
                  <a:lnTo>
                    <a:pt x="827392" y="466242"/>
                  </a:lnTo>
                  <a:lnTo>
                    <a:pt x="849426" y="426986"/>
                  </a:lnTo>
                  <a:lnTo>
                    <a:pt x="867092" y="385216"/>
                  </a:lnTo>
                  <a:lnTo>
                    <a:pt x="880097" y="341210"/>
                  </a:lnTo>
                  <a:lnTo>
                    <a:pt x="888111" y="295287"/>
                  </a:lnTo>
                  <a:lnTo>
                    <a:pt x="890854" y="247751"/>
                  </a:lnTo>
                  <a:close/>
                </a:path>
                <a:path w="967740" h="806450">
                  <a:moveTo>
                    <a:pt x="967295" y="526694"/>
                  </a:moveTo>
                  <a:lnTo>
                    <a:pt x="875677" y="473913"/>
                  </a:lnTo>
                  <a:lnTo>
                    <a:pt x="850176" y="513181"/>
                  </a:lnTo>
                  <a:lnTo>
                    <a:pt x="820851" y="549516"/>
                  </a:lnTo>
                  <a:lnTo>
                    <a:pt x="787984" y="582612"/>
                  </a:lnTo>
                  <a:lnTo>
                    <a:pt x="751890" y="612216"/>
                  </a:lnTo>
                  <a:lnTo>
                    <a:pt x="712825" y="638022"/>
                  </a:lnTo>
                  <a:lnTo>
                    <a:pt x="671093" y="659765"/>
                  </a:lnTo>
                  <a:lnTo>
                    <a:pt x="626986" y="677176"/>
                  </a:lnTo>
                  <a:lnTo>
                    <a:pt x="580771" y="689952"/>
                  </a:lnTo>
                  <a:lnTo>
                    <a:pt x="532765" y="697826"/>
                  </a:lnTo>
                  <a:lnTo>
                    <a:pt x="483222" y="700506"/>
                  </a:lnTo>
                  <a:lnTo>
                    <a:pt x="433717" y="697839"/>
                  </a:lnTo>
                  <a:lnTo>
                    <a:pt x="385749" y="690003"/>
                  </a:lnTo>
                  <a:lnTo>
                    <a:pt x="339623" y="677278"/>
                  </a:lnTo>
                  <a:lnTo>
                    <a:pt x="295605" y="659955"/>
                  </a:lnTo>
                  <a:lnTo>
                    <a:pt x="253974" y="638302"/>
                  </a:lnTo>
                  <a:lnTo>
                    <a:pt x="215011" y="612597"/>
                  </a:lnTo>
                  <a:lnTo>
                    <a:pt x="178993" y="583120"/>
                  </a:lnTo>
                  <a:lnTo>
                    <a:pt x="146202" y="550151"/>
                  </a:lnTo>
                  <a:lnTo>
                    <a:pt x="116916" y="513981"/>
                  </a:lnTo>
                  <a:lnTo>
                    <a:pt x="91401" y="474865"/>
                  </a:lnTo>
                  <a:lnTo>
                    <a:pt x="0" y="527951"/>
                  </a:lnTo>
                  <a:lnTo>
                    <a:pt x="25857" y="568375"/>
                  </a:lnTo>
                  <a:lnTo>
                    <a:pt x="54991" y="606336"/>
                  </a:lnTo>
                  <a:lnTo>
                    <a:pt x="87185" y="641629"/>
                  </a:lnTo>
                  <a:lnTo>
                    <a:pt x="122275" y="674052"/>
                  </a:lnTo>
                  <a:lnTo>
                    <a:pt x="160045" y="703414"/>
                  </a:lnTo>
                  <a:lnTo>
                    <a:pt x="200304" y="729500"/>
                  </a:lnTo>
                  <a:lnTo>
                    <a:pt x="242849" y="752119"/>
                  </a:lnTo>
                  <a:lnTo>
                    <a:pt x="287515" y="771080"/>
                  </a:lnTo>
                  <a:lnTo>
                    <a:pt x="334073" y="786180"/>
                  </a:lnTo>
                  <a:lnTo>
                    <a:pt x="382333" y="797204"/>
                  </a:lnTo>
                  <a:lnTo>
                    <a:pt x="432117" y="803960"/>
                  </a:lnTo>
                  <a:lnTo>
                    <a:pt x="483222" y="806259"/>
                  </a:lnTo>
                  <a:lnTo>
                    <a:pt x="534352" y="803960"/>
                  </a:lnTo>
                  <a:lnTo>
                    <a:pt x="584174" y="797166"/>
                  </a:lnTo>
                  <a:lnTo>
                    <a:pt x="632510" y="786091"/>
                  </a:lnTo>
                  <a:lnTo>
                    <a:pt x="679157" y="770940"/>
                  </a:lnTo>
                  <a:lnTo>
                    <a:pt x="723900" y="751916"/>
                  </a:lnTo>
                  <a:lnTo>
                    <a:pt x="766559" y="729195"/>
                  </a:lnTo>
                  <a:lnTo>
                    <a:pt x="806907" y="703008"/>
                  </a:lnTo>
                  <a:lnTo>
                    <a:pt x="844765" y="673519"/>
                  </a:lnTo>
                  <a:lnTo>
                    <a:pt x="879919" y="640969"/>
                  </a:lnTo>
                  <a:lnTo>
                    <a:pt x="912177" y="605523"/>
                  </a:lnTo>
                  <a:lnTo>
                    <a:pt x="941336" y="567397"/>
                  </a:lnTo>
                  <a:lnTo>
                    <a:pt x="967295" y="526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53917" y="454959"/>
              <a:ext cx="748982" cy="3323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331371" y="450982"/>
              <a:ext cx="680085" cy="345440"/>
            </a:xfrm>
            <a:custGeom>
              <a:avLst/>
              <a:gdLst/>
              <a:ahLst/>
              <a:cxnLst/>
              <a:rect l="l" t="t" r="r" b="b"/>
              <a:pathLst>
                <a:path w="680084" h="345440">
                  <a:moveTo>
                    <a:pt x="204495" y="190"/>
                  </a:moveTo>
                  <a:lnTo>
                    <a:pt x="161467" y="190"/>
                  </a:lnTo>
                  <a:lnTo>
                    <a:pt x="161467" y="146240"/>
                  </a:lnTo>
                  <a:lnTo>
                    <a:pt x="43040" y="146240"/>
                  </a:lnTo>
                  <a:lnTo>
                    <a:pt x="43040" y="190"/>
                  </a:lnTo>
                  <a:lnTo>
                    <a:pt x="0" y="190"/>
                  </a:lnTo>
                  <a:lnTo>
                    <a:pt x="0" y="146240"/>
                  </a:lnTo>
                  <a:lnTo>
                    <a:pt x="0" y="183070"/>
                  </a:lnTo>
                  <a:lnTo>
                    <a:pt x="0" y="338010"/>
                  </a:lnTo>
                  <a:lnTo>
                    <a:pt x="43040" y="338010"/>
                  </a:lnTo>
                  <a:lnTo>
                    <a:pt x="43040" y="183070"/>
                  </a:lnTo>
                  <a:lnTo>
                    <a:pt x="161467" y="183070"/>
                  </a:lnTo>
                  <a:lnTo>
                    <a:pt x="161467" y="338010"/>
                  </a:lnTo>
                  <a:lnTo>
                    <a:pt x="204495" y="338010"/>
                  </a:lnTo>
                  <a:lnTo>
                    <a:pt x="204495" y="183070"/>
                  </a:lnTo>
                  <a:lnTo>
                    <a:pt x="204495" y="146240"/>
                  </a:lnTo>
                  <a:lnTo>
                    <a:pt x="204495" y="190"/>
                  </a:lnTo>
                  <a:close/>
                </a:path>
                <a:path w="680084" h="345440">
                  <a:moveTo>
                    <a:pt x="431507" y="190"/>
                  </a:moveTo>
                  <a:lnTo>
                    <a:pt x="263867" y="190"/>
                  </a:lnTo>
                  <a:lnTo>
                    <a:pt x="263867" y="37020"/>
                  </a:lnTo>
                  <a:lnTo>
                    <a:pt x="263867" y="146240"/>
                  </a:lnTo>
                  <a:lnTo>
                    <a:pt x="263867" y="183070"/>
                  </a:lnTo>
                  <a:lnTo>
                    <a:pt x="263867" y="338010"/>
                  </a:lnTo>
                  <a:lnTo>
                    <a:pt x="307009" y="338010"/>
                  </a:lnTo>
                  <a:lnTo>
                    <a:pt x="307009" y="183070"/>
                  </a:lnTo>
                  <a:lnTo>
                    <a:pt x="425018" y="183070"/>
                  </a:lnTo>
                  <a:lnTo>
                    <a:pt x="425018" y="146240"/>
                  </a:lnTo>
                  <a:lnTo>
                    <a:pt x="307009" y="146240"/>
                  </a:lnTo>
                  <a:lnTo>
                    <a:pt x="307009" y="37020"/>
                  </a:lnTo>
                  <a:lnTo>
                    <a:pt x="431507" y="37020"/>
                  </a:lnTo>
                  <a:lnTo>
                    <a:pt x="431507" y="190"/>
                  </a:lnTo>
                  <a:close/>
                </a:path>
                <a:path w="680084" h="345440">
                  <a:moveTo>
                    <a:pt x="679869" y="0"/>
                  </a:moveTo>
                  <a:lnTo>
                    <a:pt x="636841" y="0"/>
                  </a:lnTo>
                  <a:lnTo>
                    <a:pt x="636841" y="216331"/>
                  </a:lnTo>
                  <a:lnTo>
                    <a:pt x="632688" y="262001"/>
                  </a:lnTo>
                  <a:lnTo>
                    <a:pt x="620496" y="290385"/>
                  </a:lnTo>
                  <a:lnTo>
                    <a:pt x="600659" y="304914"/>
                  </a:lnTo>
                  <a:lnTo>
                    <a:pt x="573595" y="309003"/>
                  </a:lnTo>
                  <a:lnTo>
                    <a:pt x="546531" y="304914"/>
                  </a:lnTo>
                  <a:lnTo>
                    <a:pt x="526694" y="290385"/>
                  </a:lnTo>
                  <a:lnTo>
                    <a:pt x="514502" y="262001"/>
                  </a:lnTo>
                  <a:lnTo>
                    <a:pt x="510349" y="216331"/>
                  </a:lnTo>
                  <a:lnTo>
                    <a:pt x="510349" y="0"/>
                  </a:lnTo>
                  <a:lnTo>
                    <a:pt x="467321" y="0"/>
                  </a:lnTo>
                  <a:lnTo>
                    <a:pt x="467321" y="214452"/>
                  </a:lnTo>
                  <a:lnTo>
                    <a:pt x="473849" y="274345"/>
                  </a:lnTo>
                  <a:lnTo>
                    <a:pt x="493598" y="314833"/>
                  </a:lnTo>
                  <a:lnTo>
                    <a:pt x="526770" y="337781"/>
                  </a:lnTo>
                  <a:lnTo>
                    <a:pt x="573595" y="345020"/>
                  </a:lnTo>
                  <a:lnTo>
                    <a:pt x="620420" y="337781"/>
                  </a:lnTo>
                  <a:lnTo>
                    <a:pt x="653592" y="314833"/>
                  </a:lnTo>
                  <a:lnTo>
                    <a:pt x="673341" y="274345"/>
                  </a:lnTo>
                  <a:lnTo>
                    <a:pt x="679869" y="214452"/>
                  </a:lnTo>
                  <a:lnTo>
                    <a:pt x="6798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59546" y="450562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8733"/>
                  </a:lnTo>
                </a:path>
              </a:pathLst>
            </a:custGeom>
            <a:ln w="54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251" y="1668787"/>
            <a:ext cx="203517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STEM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63137" y="1869828"/>
            <a:ext cx="3362325" cy="62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0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Science</a:t>
            </a:r>
            <a:r>
              <a:rPr sz="1950" b="1" spc="8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10" dirty="0">
                <a:solidFill>
                  <a:srgbClr val="97378C"/>
                </a:solidFill>
                <a:latin typeface="Poppins"/>
                <a:cs typeface="Poppins"/>
              </a:rPr>
              <a:t>Technology </a:t>
            </a: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Engineering</a:t>
            </a:r>
            <a:r>
              <a:rPr sz="1950" b="1" spc="12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10" dirty="0">
                <a:solidFill>
                  <a:srgbClr val="97378C"/>
                </a:solidFill>
                <a:latin typeface="Poppins"/>
                <a:cs typeface="Poppins"/>
              </a:rPr>
              <a:t>Mathematics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2170" y="4936959"/>
            <a:ext cx="2962910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Matrizen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Vektoren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Transformation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Perspektive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Abbildende</a:t>
            </a:r>
            <a:r>
              <a:rPr sz="1950" spc="114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Projektion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2170" y="8476035"/>
            <a:ext cx="2748915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Physical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Computing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Extended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Reality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Internet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Things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Tangible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Interfaces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3116" y="4936959"/>
            <a:ext cx="4815205" cy="2438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02565">
              <a:lnSpc>
                <a:spcPct val="101499"/>
              </a:lnSpc>
              <a:spcBef>
                <a:spcPts val="9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Grundrechenarten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in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der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Ebene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Poppins"/>
                <a:cs typeface="Poppins"/>
              </a:rPr>
              <a:t>im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dreidimensionalen</a:t>
            </a:r>
            <a:r>
              <a:rPr sz="1950" spc="1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Raum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Kinematik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Kamera-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Optik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Physiksimulation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2170" y="3929586"/>
            <a:ext cx="22059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1.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2170" y="7468787"/>
            <a:ext cx="23196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4.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3116" y="3929586"/>
            <a:ext cx="22923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3.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2100" y="1256506"/>
            <a:ext cx="6282531" cy="946568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64251" y="10615246"/>
            <a:ext cx="139700" cy="27495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-25" dirty="0">
                <a:solidFill>
                  <a:srgbClr val="FFFFFF"/>
                </a:solidFill>
                <a:latin typeface="Poppins"/>
                <a:cs typeface="Poppins"/>
              </a:rPr>
              <a:t>11</a:t>
            </a:r>
            <a:endParaRPr sz="140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Code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52170" y="4936887"/>
            <a:ext cx="3249295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Creative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Code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Prozedualer</a:t>
            </a:r>
            <a:r>
              <a:rPr sz="1950" spc="114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Code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Web-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Grundlagen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Computational</a:t>
            </a:r>
            <a:r>
              <a:rPr sz="1950" spc="1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Thinking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2170" y="8475963"/>
            <a:ext cx="4542155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Echtzeit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Computergrafik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Shader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Game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Engine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Architektur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Computerbasierende</a:t>
            </a:r>
            <a:r>
              <a:rPr sz="1950" spc="21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Perfomance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3116" y="8475963"/>
            <a:ext cx="3948429" cy="1533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Spiele-</a:t>
            </a:r>
            <a:r>
              <a:rPr sz="1950" spc="-25" dirty="0">
                <a:solidFill>
                  <a:srgbClr val="FFFFFF"/>
                </a:solidFill>
                <a:latin typeface="Poppins"/>
                <a:cs typeface="Poppins"/>
              </a:rPr>
              <a:t>KI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Netzwerke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Multiplayer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Online,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Local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Cloud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Gaming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3116" y="4936887"/>
            <a:ext cx="3447415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Software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Design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Objekt-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Orientierung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Spielmuster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-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techniken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Komponenten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Entitäten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2170" y="3929586"/>
            <a:ext cx="22059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1.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2170" y="7468787"/>
            <a:ext cx="22923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3.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3116" y="7468787"/>
            <a:ext cx="23196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4.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73116" y="3929586"/>
            <a:ext cx="22796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2.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2100" y="1256506"/>
            <a:ext cx="6282531" cy="946568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Sound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52170" y="4936887"/>
            <a:ext cx="4474210" cy="3644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Klang-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Hörgrundlagen</a:t>
            </a:r>
            <a:endParaRPr sz="1950">
              <a:latin typeface="Poppins"/>
              <a:cs typeface="Poppins"/>
            </a:endParaRPr>
          </a:p>
          <a:p>
            <a:pPr marL="12700" marR="251460" indent="202565">
              <a:lnSpc>
                <a:spcPct val="101499"/>
              </a:lnSpc>
              <a:spcBef>
                <a:spcPts val="237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Grundlagen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des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Digitalen,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Interaktiven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Immersiven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Audio- Designs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Zugehörige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Konzepte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Techniken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Einfluss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von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Klang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Musik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in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Poppins"/>
                <a:cs typeface="Poppins"/>
              </a:rPr>
              <a:t>der</a:t>
            </a:r>
            <a:endParaRPr sz="195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Welt</a:t>
            </a:r>
            <a:r>
              <a:rPr sz="1950" spc="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der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Medien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Musikgenres,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Ästhetik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Emotion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3116" y="4936887"/>
            <a:ext cx="5059680" cy="2740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Akustikprinzipien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Raum-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Psychoakustik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Assoziation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zwischen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Ton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Aktion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Virtuelle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augmentierte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Akustikwelten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Interaktiver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Klang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Musik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2170" y="3929586"/>
            <a:ext cx="22796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2.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3116" y="3929586"/>
            <a:ext cx="22923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3.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2100" y="1256506"/>
            <a:ext cx="6282531" cy="94656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Business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52170" y="4936887"/>
            <a:ext cx="3493770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Qualitätsmanagement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Benutzerrechereche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Community</a:t>
            </a:r>
            <a:r>
              <a:rPr sz="1950" spc="12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Management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Finanzkalkulation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3116" y="4936887"/>
            <a:ext cx="3403600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Publishing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Entrepreneurship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Monetization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Marketing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Lifecycle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Management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2170" y="3929586"/>
            <a:ext cx="23196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4.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3116" y="3929586"/>
            <a:ext cx="23044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6.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2100" y="1256506"/>
            <a:ext cx="6282531" cy="946568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5.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dirty="0"/>
              <a:t>7.</a:t>
            </a:r>
            <a:r>
              <a:rPr spc="5" dirty="0"/>
              <a:t> </a:t>
            </a:r>
            <a:r>
              <a:rPr spc="-10" dirty="0"/>
              <a:t>Semester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52170" y="4936887"/>
            <a:ext cx="4278630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Praktisches</a:t>
            </a:r>
            <a:r>
              <a:rPr sz="1950" spc="114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Studiensemester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6</a:t>
            </a:r>
            <a:r>
              <a:rPr sz="1950" spc="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Monate</a:t>
            </a:r>
            <a:r>
              <a:rPr sz="1950" spc="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/</a:t>
            </a:r>
            <a:r>
              <a:rPr sz="1950" spc="3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mind.</a:t>
            </a:r>
            <a:r>
              <a:rPr sz="1950" spc="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95</a:t>
            </a:r>
            <a:r>
              <a:rPr sz="1950" spc="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Arbeitstage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als</a:t>
            </a:r>
            <a:r>
              <a:rPr sz="1950" spc="12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Auslandsaufenthalt</a:t>
            </a:r>
            <a:r>
              <a:rPr sz="1950" spc="13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möglich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zzgl.</a:t>
            </a:r>
            <a:r>
              <a:rPr sz="1950" spc="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Praxisseminar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3116" y="4936887"/>
            <a:ext cx="3969385" cy="12319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4</a:t>
            </a:r>
            <a:r>
              <a:rPr sz="1950" spc="1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Wahlpflichtfächer</a:t>
            </a:r>
            <a:endParaRPr sz="1950">
              <a:latin typeface="Poppins"/>
              <a:cs typeface="Poppins"/>
            </a:endParaRPr>
          </a:p>
          <a:p>
            <a:pPr marL="12700" marR="5080" indent="202565">
              <a:lnSpc>
                <a:spcPct val="101499"/>
              </a:lnSpc>
              <a:spcBef>
                <a:spcPts val="237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Vertiefungsrichtung</a:t>
            </a:r>
            <a:r>
              <a:rPr sz="1950" spc="19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Poppins"/>
                <a:cs typeface="Poppins"/>
              </a:rPr>
              <a:t>&amp;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Festlegung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eines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Schwerpunkts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2170" y="3929586"/>
            <a:ext cx="20231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Internship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3116" y="3929586"/>
            <a:ext cx="17437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Electives</a:t>
            </a:r>
            <a:endParaRPr sz="2950">
              <a:latin typeface="Poppins"/>
              <a:cs typeface="Poppi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2100" y="1256506"/>
            <a:ext cx="6282531" cy="946568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Project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7650" y="3938905"/>
            <a:ext cx="4056480" cy="15318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1295" indent="-188595">
              <a:lnSpc>
                <a:spcPct val="100000"/>
              </a:lnSpc>
              <a:spcBef>
                <a:spcPts val="125"/>
              </a:spcBef>
              <a:buChar char="&gt;"/>
              <a:tabLst>
                <a:tab pos="201295" algn="l"/>
              </a:tabLst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Entry</a:t>
            </a:r>
            <a:r>
              <a:rPr sz="1950" b="1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Project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No-Code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/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Low-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Code</a:t>
            </a:r>
            <a:endParaRPr lang="en-GB" sz="1950" spc="-2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de-DE" sz="1950" dirty="0">
                <a:solidFill>
                  <a:srgbClr val="FFFFFF"/>
                </a:solidFill>
                <a:latin typeface="Poppins"/>
                <a:cs typeface="Poppins"/>
              </a:rPr>
              <a:t>Team-</a:t>
            </a:r>
            <a:r>
              <a:rPr lang="de-DE"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de-DE"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lang="de-DE"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de-DE" sz="1950" spc="-10" dirty="0">
                <a:solidFill>
                  <a:srgbClr val="FFFFFF"/>
                </a:solidFill>
                <a:latin typeface="Poppins"/>
                <a:cs typeface="Poppins"/>
              </a:rPr>
              <a:t>Projektmanagement</a:t>
            </a:r>
            <a:endParaRPr lang="de-DE" sz="1950" dirty="0">
              <a:latin typeface="Poppins"/>
              <a:cs typeface="Poppi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2892" y="6744504"/>
            <a:ext cx="7426959" cy="15318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1295" indent="-188595">
              <a:lnSpc>
                <a:spcPct val="100000"/>
              </a:lnSpc>
              <a:spcBef>
                <a:spcPts val="125"/>
              </a:spcBef>
              <a:buFont typeface="Poppins"/>
              <a:buChar char="&gt;"/>
              <a:tabLst>
                <a:tab pos="201295" algn="l"/>
              </a:tabLst>
            </a:pPr>
            <a:r>
              <a:rPr lang="en-GB" sz="1950" b="1" i="1" spc="-10" dirty="0">
                <a:solidFill>
                  <a:srgbClr val="FFFFFF"/>
                </a:solidFill>
                <a:latin typeface="Poppins"/>
                <a:cs typeface="Poppins"/>
              </a:rPr>
              <a:t>Immersive Media </a:t>
            </a: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Project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Elektronik</a:t>
            </a: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, </a:t>
            </a: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Sensoren</a:t>
            </a: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, </a:t>
            </a: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Aktoren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Spezielle</a:t>
            </a: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 Interfaces</a:t>
            </a:r>
            <a:endParaRPr sz="1950" dirty="0">
              <a:latin typeface="Poppins"/>
              <a:cs typeface="Poppi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2892" y="3942300"/>
            <a:ext cx="4421505" cy="15318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1295" indent="-188595">
              <a:lnSpc>
                <a:spcPct val="100000"/>
              </a:lnSpc>
              <a:spcBef>
                <a:spcPts val="125"/>
              </a:spcBef>
              <a:buChar char="&gt;"/>
              <a:tabLst>
                <a:tab pos="201295" algn="l"/>
              </a:tabLst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Physical</a:t>
            </a:r>
            <a:r>
              <a:rPr sz="1950" b="1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20" dirty="0">
                <a:solidFill>
                  <a:srgbClr val="FFFFFF"/>
                </a:solidFill>
                <a:latin typeface="Poppins"/>
                <a:cs typeface="Poppins"/>
              </a:rPr>
              <a:t>Game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Game Design &amp; Art</a:t>
            </a: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Prototyping </a:t>
            </a: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als</a:t>
            </a: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Designtool</a:t>
            </a:r>
            <a:endParaRPr lang="en-GB" sz="195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17650" y="3267281"/>
            <a:ext cx="22059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1.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 dirty="0">
              <a:latin typeface="Poppins"/>
              <a:cs typeface="Poppi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2892" y="6072880"/>
            <a:ext cx="36487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4.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 dirty="0">
              <a:latin typeface="Poppins"/>
              <a:cs typeface="Poppi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2892" y="3270676"/>
            <a:ext cx="22796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2.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 dirty="0">
              <a:latin typeface="Poppins"/>
              <a:cs typeface="Poppi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2100" y="1256506"/>
            <a:ext cx="6282531" cy="946568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01175518-139C-4283-8F44-9F76FCB29CB2}"/>
              </a:ext>
            </a:extLst>
          </p:cNvPr>
          <p:cNvSpPr txBox="1"/>
          <p:nvPr/>
        </p:nvSpPr>
        <p:spPr>
          <a:xfrm>
            <a:off x="1512093" y="6741109"/>
            <a:ext cx="4421505" cy="15318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1295" indent="-188595">
              <a:lnSpc>
                <a:spcPct val="100000"/>
              </a:lnSpc>
              <a:spcBef>
                <a:spcPts val="125"/>
              </a:spcBef>
              <a:buChar char="&gt;"/>
              <a:tabLst>
                <a:tab pos="201295" algn="l"/>
              </a:tabLst>
            </a:pPr>
            <a:r>
              <a:rPr lang="en-GB" sz="1950" b="1" dirty="0">
                <a:solidFill>
                  <a:srgbClr val="FFFFFF"/>
                </a:solidFill>
                <a:latin typeface="Poppins"/>
                <a:cs typeface="Poppins"/>
              </a:rPr>
              <a:t>Simple Digital</a:t>
            </a:r>
            <a:r>
              <a:rPr sz="1950" b="1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20" dirty="0">
                <a:solidFill>
                  <a:srgbClr val="FFFFFF"/>
                </a:solidFill>
                <a:latin typeface="Poppins"/>
                <a:cs typeface="Poppins"/>
              </a:rPr>
              <a:t>Game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Code</a:t>
            </a: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Animation &amp; Sound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B5EB134F-7D89-477F-B7F3-FF4232EB15C8}"/>
              </a:ext>
            </a:extLst>
          </p:cNvPr>
          <p:cNvSpPr txBox="1"/>
          <p:nvPr/>
        </p:nvSpPr>
        <p:spPr>
          <a:xfrm>
            <a:off x="1512093" y="6069485"/>
            <a:ext cx="22796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2950" b="1" dirty="0">
                <a:solidFill>
                  <a:srgbClr val="FFFFFF"/>
                </a:solidFill>
                <a:latin typeface="Poppins"/>
                <a:cs typeface="Poppins"/>
              </a:rPr>
              <a:t>3</a:t>
            </a: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 dirty="0">
              <a:latin typeface="Poppins"/>
              <a:cs typeface="Poppins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9AFBB9DA-91CD-4ECB-BF35-314F999BBBA6}"/>
              </a:ext>
            </a:extLst>
          </p:cNvPr>
          <p:cNvSpPr txBox="1"/>
          <p:nvPr/>
        </p:nvSpPr>
        <p:spPr>
          <a:xfrm>
            <a:off x="1517650" y="9361426"/>
            <a:ext cx="7426959" cy="15318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1295" indent="-188595">
              <a:lnSpc>
                <a:spcPct val="100000"/>
              </a:lnSpc>
              <a:spcBef>
                <a:spcPts val="125"/>
              </a:spcBef>
              <a:buFont typeface="Poppins"/>
              <a:buChar char="&gt;"/>
              <a:tabLst>
                <a:tab pos="201295" algn="l"/>
              </a:tabLst>
            </a:pPr>
            <a:r>
              <a:rPr lang="en-GB" sz="1950" b="1" i="1" spc="-10" dirty="0">
                <a:solidFill>
                  <a:srgbClr val="FFFFFF"/>
                </a:solidFill>
                <a:latin typeface="Poppins"/>
                <a:cs typeface="Poppins"/>
              </a:rPr>
              <a:t>Complex Digital </a:t>
            </a: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Project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Virtuelle</a:t>
            </a: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Firma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Business &amp; Producing</a:t>
            </a:r>
            <a:endParaRPr sz="1950" dirty="0">
              <a:latin typeface="Poppins"/>
              <a:cs typeface="Poppins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22DCA1A-5547-46B9-8637-28630F8C9B6D}"/>
              </a:ext>
            </a:extLst>
          </p:cNvPr>
          <p:cNvSpPr txBox="1"/>
          <p:nvPr/>
        </p:nvSpPr>
        <p:spPr>
          <a:xfrm>
            <a:off x="1517650" y="8689802"/>
            <a:ext cx="36487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2950" b="1" dirty="0">
                <a:solidFill>
                  <a:srgbClr val="FFFFFF"/>
                </a:solidFill>
                <a:latin typeface="Poppins"/>
                <a:cs typeface="Poppins"/>
              </a:rPr>
              <a:t>6</a:t>
            </a: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 dirty="0">
              <a:latin typeface="Poppins"/>
              <a:cs typeface="Poppin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AA9CB60E-3AD8-4640-B9BE-19E70498FEF5}"/>
              </a:ext>
            </a:extLst>
          </p:cNvPr>
          <p:cNvSpPr txBox="1"/>
          <p:nvPr/>
        </p:nvSpPr>
        <p:spPr>
          <a:xfrm>
            <a:off x="6742892" y="9361426"/>
            <a:ext cx="7426959" cy="15318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1295" indent="-188595">
              <a:lnSpc>
                <a:spcPct val="100000"/>
              </a:lnSpc>
              <a:spcBef>
                <a:spcPts val="125"/>
              </a:spcBef>
              <a:buFont typeface="Poppins"/>
              <a:buChar char="&gt;"/>
              <a:tabLst>
                <a:tab pos="201295" algn="l"/>
              </a:tabLst>
            </a:pPr>
            <a:r>
              <a:rPr lang="en-GB" sz="1950" b="1" i="1" spc="-10" dirty="0">
                <a:solidFill>
                  <a:srgbClr val="FFFFFF"/>
                </a:solidFill>
                <a:latin typeface="Poppins"/>
                <a:cs typeface="Poppins"/>
              </a:rPr>
              <a:t>Bachelor Thesis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Fokus</a:t>
            </a: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 auf </a:t>
            </a: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spezielle</a:t>
            </a: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Aspekte</a:t>
            </a:r>
            <a:endParaRPr lang="en-GB" sz="195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en-GB" sz="1950" dirty="0" err="1">
                <a:solidFill>
                  <a:srgbClr val="FFFFFF"/>
                </a:solidFill>
                <a:latin typeface="Poppins"/>
                <a:cs typeface="Poppins"/>
              </a:rPr>
              <a:t>Wissenschaftliche</a:t>
            </a:r>
            <a:r>
              <a:rPr lang="en-GB" sz="1950" dirty="0">
                <a:solidFill>
                  <a:srgbClr val="FFFFFF"/>
                </a:solidFill>
                <a:latin typeface="Poppins"/>
                <a:cs typeface="Poppins"/>
              </a:rPr>
              <a:t> Arbeit</a:t>
            </a:r>
            <a:endParaRPr sz="1950" dirty="0">
              <a:latin typeface="Poppins"/>
              <a:cs typeface="Poppins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FC8289E-7786-487E-BF2D-289B6418C1F9}"/>
              </a:ext>
            </a:extLst>
          </p:cNvPr>
          <p:cNvSpPr txBox="1"/>
          <p:nvPr/>
        </p:nvSpPr>
        <p:spPr>
          <a:xfrm>
            <a:off x="6742892" y="8689802"/>
            <a:ext cx="36487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2950" b="1" dirty="0">
                <a:solidFill>
                  <a:srgbClr val="FFFFFF"/>
                </a:solidFill>
                <a:latin typeface="Poppins"/>
                <a:cs typeface="Poppins"/>
              </a:rPr>
              <a:t>7</a:t>
            </a: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 dirty="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8439785" cy="1759585"/>
          </a:xfrm>
          <a:custGeom>
            <a:avLst/>
            <a:gdLst/>
            <a:ahLst/>
            <a:cxnLst/>
            <a:rect l="l" t="t" r="r" b="b"/>
            <a:pathLst>
              <a:path w="8439785" h="1759585">
                <a:moveTo>
                  <a:pt x="8282470" y="0"/>
                </a:moveTo>
                <a:lnTo>
                  <a:pt x="0" y="0"/>
                </a:lnTo>
                <a:lnTo>
                  <a:pt x="0" y="1759108"/>
                </a:lnTo>
                <a:lnTo>
                  <a:pt x="8282470" y="1759108"/>
                </a:lnTo>
                <a:lnTo>
                  <a:pt x="8332113" y="1751101"/>
                </a:lnTo>
                <a:lnTo>
                  <a:pt x="8375228" y="1728803"/>
                </a:lnTo>
                <a:lnTo>
                  <a:pt x="8409228" y="1694803"/>
                </a:lnTo>
                <a:lnTo>
                  <a:pt x="8431526" y="1651688"/>
                </a:lnTo>
                <a:lnTo>
                  <a:pt x="8439533" y="1602045"/>
                </a:lnTo>
                <a:lnTo>
                  <a:pt x="8439533" y="157063"/>
                </a:lnTo>
                <a:lnTo>
                  <a:pt x="8431526" y="107420"/>
                </a:lnTo>
                <a:lnTo>
                  <a:pt x="8409228" y="64304"/>
                </a:lnTo>
                <a:lnTo>
                  <a:pt x="8375228" y="30304"/>
                </a:lnTo>
                <a:lnTo>
                  <a:pt x="8332113" y="8007"/>
                </a:lnTo>
                <a:lnTo>
                  <a:pt x="82824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Voraussetzungen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5175250" y="3538139"/>
            <a:ext cx="852805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10" dirty="0">
                <a:solidFill>
                  <a:srgbClr val="FFFFFF"/>
                </a:solidFill>
                <a:latin typeface="Poppins"/>
                <a:cs typeface="Poppins"/>
              </a:rPr>
              <a:t>Hochschulzugangsberechtigung</a:t>
            </a:r>
            <a:endParaRPr sz="3950" dirty="0">
              <a:latin typeface="Poppins"/>
              <a:cs typeface="Poppi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1618" y="4894168"/>
            <a:ext cx="2954020" cy="930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Allgemeine Hochschulreife</a:t>
            </a:r>
            <a:endParaRPr sz="2950" dirty="0">
              <a:latin typeface="Poppins"/>
              <a:cs typeface="Poppi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618" y="6353810"/>
            <a:ext cx="5327650" cy="3644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3360" marR="918210" indent="-201295">
              <a:lnSpc>
                <a:spcPct val="101499"/>
              </a:lnSpc>
              <a:spcBef>
                <a:spcPts val="90"/>
              </a:spcBef>
              <a:buChar char="&gt;"/>
              <a:tabLst>
                <a:tab pos="213360" algn="l"/>
                <a:tab pos="214629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	allgemein</a:t>
            </a:r>
            <a:r>
              <a:rPr sz="1950" spc="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bildende</a:t>
            </a:r>
            <a:r>
              <a:rPr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Gymnasien</a:t>
            </a:r>
            <a:r>
              <a:rPr sz="1950" spc="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Poppins"/>
                <a:cs typeface="Poppins"/>
              </a:rPr>
              <a:t>&amp;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Gesamtschulen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berufliche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Gymnasien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Fachgymnasien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Berufsoberschulen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Kollegien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als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Vollzeitschule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Abendgymnasien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0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freie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Waldorfschulen</a:t>
            </a:r>
            <a:endParaRPr sz="1950" dirty="0"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1768" y="6353810"/>
            <a:ext cx="2570480" cy="930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Fachgymnasien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Berufsoberschulen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23850" y="6353810"/>
            <a:ext cx="4836795" cy="3041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3995" marR="203835" indent="-201295">
              <a:lnSpc>
                <a:spcPct val="101499"/>
              </a:lnSpc>
              <a:spcBef>
                <a:spcPts val="90"/>
              </a:spcBef>
              <a:buChar char="&gt;"/>
              <a:tabLst>
                <a:tab pos="213995" algn="l"/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	Gymnasien,</a:t>
            </a:r>
            <a:r>
              <a:rPr sz="1950" spc="9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Gesamtschulen</a:t>
            </a:r>
            <a:r>
              <a:rPr sz="1950" spc="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freie Waldorfschulen</a:t>
            </a:r>
            <a:endParaRPr sz="1950" dirty="0">
              <a:latin typeface="Poppins"/>
              <a:cs typeface="Poppins"/>
            </a:endParaRPr>
          </a:p>
          <a:p>
            <a:pPr marL="766445">
              <a:lnSpc>
                <a:spcPts val="2350"/>
              </a:lnSpc>
            </a:pPr>
            <a:r>
              <a:rPr sz="2050" i="1" spc="-55" dirty="0">
                <a:solidFill>
                  <a:srgbClr val="FFFFFF"/>
                </a:solidFill>
                <a:latin typeface="Poppins"/>
                <a:cs typeface="Poppins"/>
              </a:rPr>
              <a:t>nach</a:t>
            </a:r>
            <a:r>
              <a:rPr sz="2050" i="1" spc="-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050" i="1" dirty="0">
                <a:solidFill>
                  <a:srgbClr val="FFFFFF"/>
                </a:solidFill>
                <a:latin typeface="Poppins"/>
                <a:cs typeface="Poppins"/>
              </a:rPr>
              <a:t>12.</a:t>
            </a:r>
            <a:r>
              <a:rPr sz="2050" i="1" spc="-9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050" i="1" spc="-40" dirty="0">
                <a:solidFill>
                  <a:srgbClr val="FFFFFF"/>
                </a:solidFill>
                <a:latin typeface="Poppins"/>
                <a:cs typeface="Poppins"/>
              </a:rPr>
              <a:t>Klasse</a:t>
            </a:r>
            <a:r>
              <a:rPr sz="2050" i="1" spc="-9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050" i="1" spc="-45" dirty="0">
                <a:solidFill>
                  <a:srgbClr val="FFFFFF"/>
                </a:solidFill>
                <a:latin typeface="Poppins"/>
                <a:cs typeface="Poppins"/>
              </a:rPr>
              <a:t>(schulischer</a:t>
            </a:r>
            <a:r>
              <a:rPr sz="2050" i="1" spc="-9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050" i="1" spc="-10" dirty="0">
                <a:solidFill>
                  <a:srgbClr val="FFFFFF"/>
                </a:solidFill>
                <a:latin typeface="Poppins"/>
                <a:cs typeface="Poppins"/>
              </a:rPr>
              <a:t>Teil)</a:t>
            </a:r>
            <a:endParaRPr sz="2050" dirty="0">
              <a:latin typeface="Poppins"/>
              <a:cs typeface="Poppins"/>
            </a:endParaRPr>
          </a:p>
          <a:p>
            <a:pPr marL="766445">
              <a:lnSpc>
                <a:spcPts val="2415"/>
              </a:lnSpc>
            </a:pPr>
            <a:r>
              <a:rPr sz="2050" i="1" spc="-50" dirty="0">
                <a:solidFill>
                  <a:srgbClr val="FFFFFF"/>
                </a:solidFill>
                <a:latin typeface="Poppins"/>
                <a:cs typeface="Poppins"/>
              </a:rPr>
              <a:t>Nachweis</a:t>
            </a:r>
            <a:r>
              <a:rPr sz="2050" i="1" spc="-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050" i="1" spc="-45" dirty="0">
                <a:solidFill>
                  <a:srgbClr val="FFFFFF"/>
                </a:solidFill>
                <a:latin typeface="Poppins"/>
                <a:cs typeface="Poppins"/>
              </a:rPr>
              <a:t>eines</a:t>
            </a:r>
            <a:r>
              <a:rPr sz="2050" i="1" spc="-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050" i="1" spc="-45" dirty="0">
                <a:solidFill>
                  <a:srgbClr val="FFFFFF"/>
                </a:solidFill>
                <a:latin typeface="Poppins"/>
                <a:cs typeface="Poppins"/>
              </a:rPr>
              <a:t>berufliches</a:t>
            </a:r>
            <a:r>
              <a:rPr sz="2050" i="1" spc="-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050" i="1" spc="-10" dirty="0">
                <a:solidFill>
                  <a:srgbClr val="FFFFFF"/>
                </a:solidFill>
                <a:latin typeface="Poppins"/>
                <a:cs typeface="Poppins"/>
              </a:rPr>
              <a:t>Teils</a:t>
            </a:r>
            <a:endParaRPr sz="20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39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Fachoberschulen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Berufskollegs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Berufsfachschulen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Abendgymnasien</a:t>
            </a:r>
            <a:endParaRPr sz="1950" dirty="0">
              <a:latin typeface="Poppins"/>
              <a:cs typeface="Poppi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11768" y="4900459"/>
            <a:ext cx="3196590" cy="930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Fachgebundene Hochschulreife</a:t>
            </a:r>
            <a:endParaRPr sz="2950" dirty="0">
              <a:latin typeface="Poppins"/>
              <a:cs typeface="Poppi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23850" y="4894168"/>
            <a:ext cx="38766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Fachhochschulreife</a:t>
            </a:r>
            <a:endParaRPr sz="2950" dirty="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8439785" cy="1759585"/>
          </a:xfrm>
          <a:custGeom>
            <a:avLst/>
            <a:gdLst/>
            <a:ahLst/>
            <a:cxnLst/>
            <a:rect l="l" t="t" r="r" b="b"/>
            <a:pathLst>
              <a:path w="8439785" h="1759585">
                <a:moveTo>
                  <a:pt x="8282470" y="0"/>
                </a:moveTo>
                <a:lnTo>
                  <a:pt x="0" y="0"/>
                </a:lnTo>
                <a:lnTo>
                  <a:pt x="0" y="1759108"/>
                </a:lnTo>
                <a:lnTo>
                  <a:pt x="8282470" y="1759108"/>
                </a:lnTo>
                <a:lnTo>
                  <a:pt x="8332113" y="1751101"/>
                </a:lnTo>
                <a:lnTo>
                  <a:pt x="8375228" y="1728803"/>
                </a:lnTo>
                <a:lnTo>
                  <a:pt x="8409228" y="1694803"/>
                </a:lnTo>
                <a:lnTo>
                  <a:pt x="8431526" y="1651688"/>
                </a:lnTo>
                <a:lnTo>
                  <a:pt x="8439533" y="1602045"/>
                </a:lnTo>
                <a:lnTo>
                  <a:pt x="8439533" y="157063"/>
                </a:lnTo>
                <a:lnTo>
                  <a:pt x="8431526" y="107420"/>
                </a:lnTo>
                <a:lnTo>
                  <a:pt x="8409228" y="64304"/>
                </a:lnTo>
                <a:lnTo>
                  <a:pt x="8375228" y="30304"/>
                </a:lnTo>
                <a:lnTo>
                  <a:pt x="8332113" y="8007"/>
                </a:lnTo>
                <a:lnTo>
                  <a:pt x="82824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Voraussetzungen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5596651" y="4359275"/>
            <a:ext cx="8757298" cy="5078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Studium für beruflich </a:t>
            </a:r>
            <a:r>
              <a:rPr spc="-10" dirty="0"/>
              <a:t>Qualifizierte</a:t>
            </a:r>
          </a:p>
          <a:p>
            <a:pPr marL="1852930" indent="-202565">
              <a:lnSpc>
                <a:spcPct val="100000"/>
              </a:lnSpc>
              <a:spcBef>
                <a:spcPts val="4205"/>
              </a:spcBef>
              <a:buChar char="&gt;"/>
              <a:tabLst>
                <a:tab pos="1852930" algn="l"/>
              </a:tabLst>
            </a:pPr>
            <a:r>
              <a:rPr sz="1950" b="0" spc="-10" dirty="0">
                <a:latin typeface="Poppins"/>
                <a:cs typeface="Poppins"/>
              </a:rPr>
              <a:t>Berufsausbildung</a:t>
            </a:r>
            <a:endParaRPr sz="1950" dirty="0">
              <a:latin typeface="Poppins"/>
              <a:cs typeface="Poppins"/>
            </a:endParaRPr>
          </a:p>
          <a:p>
            <a:pPr marL="1852930" indent="-202565">
              <a:lnSpc>
                <a:spcPct val="100000"/>
              </a:lnSpc>
              <a:spcBef>
                <a:spcPts val="2405"/>
              </a:spcBef>
              <a:buChar char="&gt;"/>
              <a:tabLst>
                <a:tab pos="1852930" algn="l"/>
              </a:tabLst>
            </a:pPr>
            <a:r>
              <a:rPr sz="1950" b="0" dirty="0">
                <a:latin typeface="Poppins"/>
                <a:cs typeface="Poppins"/>
              </a:rPr>
              <a:t>mind.</a:t>
            </a:r>
            <a:r>
              <a:rPr sz="1950" b="0" spc="45" dirty="0">
                <a:latin typeface="Poppins"/>
                <a:cs typeface="Poppins"/>
              </a:rPr>
              <a:t> </a:t>
            </a:r>
            <a:r>
              <a:rPr sz="1950" b="0" dirty="0">
                <a:latin typeface="Poppins"/>
                <a:cs typeface="Poppins"/>
              </a:rPr>
              <a:t>3</a:t>
            </a:r>
            <a:r>
              <a:rPr sz="1950" b="0" spc="45" dirty="0">
                <a:latin typeface="Poppins"/>
                <a:cs typeface="Poppins"/>
              </a:rPr>
              <a:t> </a:t>
            </a:r>
            <a:r>
              <a:rPr sz="1950" b="0" dirty="0">
                <a:latin typeface="Poppins"/>
                <a:cs typeface="Poppins"/>
              </a:rPr>
              <a:t>Jahre</a:t>
            </a:r>
            <a:r>
              <a:rPr sz="1950" b="0" spc="45" dirty="0">
                <a:latin typeface="Poppins"/>
                <a:cs typeface="Poppins"/>
              </a:rPr>
              <a:t> </a:t>
            </a:r>
            <a:r>
              <a:rPr sz="1950" b="0" spc="-10" dirty="0">
                <a:latin typeface="Poppins"/>
                <a:cs typeface="Poppins"/>
              </a:rPr>
              <a:t>Berufserfahrung</a:t>
            </a:r>
            <a:endParaRPr sz="1950" dirty="0">
              <a:latin typeface="Poppins"/>
              <a:cs typeface="Poppins"/>
            </a:endParaRPr>
          </a:p>
          <a:p>
            <a:pPr marL="1852930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1852930" algn="l"/>
              </a:tabLst>
            </a:pPr>
            <a:r>
              <a:rPr sz="1950" b="0" spc="-10" dirty="0">
                <a:latin typeface="Poppins"/>
                <a:cs typeface="Poppins"/>
              </a:rPr>
              <a:t>Eignungsprüfung</a:t>
            </a:r>
            <a:endParaRPr sz="1950" dirty="0">
              <a:latin typeface="Poppins"/>
              <a:cs typeface="Poppins"/>
            </a:endParaRPr>
          </a:p>
          <a:p>
            <a:pPr marL="635" algn="ctr">
              <a:lnSpc>
                <a:spcPct val="100000"/>
              </a:lnSpc>
              <a:spcBef>
                <a:spcPts val="2410"/>
              </a:spcBef>
            </a:pPr>
            <a:r>
              <a:rPr sz="1950" b="1" spc="-20" dirty="0">
                <a:latin typeface="Poppins SemiBold"/>
                <a:cs typeface="Poppins SemiBold"/>
              </a:rPr>
              <a:t>oder</a:t>
            </a:r>
            <a:endParaRPr sz="1950" dirty="0">
              <a:latin typeface="Poppins SemiBold"/>
              <a:cs typeface="Poppins SemiBold"/>
            </a:endParaRPr>
          </a:p>
          <a:p>
            <a:pPr marL="1851660" marR="1902460" indent="-201295">
              <a:lnSpc>
                <a:spcPct val="101499"/>
              </a:lnSpc>
              <a:spcBef>
                <a:spcPts val="2375"/>
              </a:spcBef>
              <a:buChar char="&gt;"/>
              <a:tabLst>
                <a:tab pos="1851660" algn="l"/>
                <a:tab pos="1852930" algn="l"/>
              </a:tabLst>
            </a:pPr>
            <a:r>
              <a:rPr sz="1950" b="0" dirty="0">
                <a:latin typeface="Poppins"/>
                <a:cs typeface="Poppins"/>
              </a:rPr>
              <a:t>	Abgeschlossene</a:t>
            </a:r>
            <a:r>
              <a:rPr sz="1950" b="0" spc="155" dirty="0">
                <a:latin typeface="Poppins"/>
                <a:cs typeface="Poppins"/>
              </a:rPr>
              <a:t> </a:t>
            </a:r>
            <a:r>
              <a:rPr sz="1950" b="0" dirty="0">
                <a:latin typeface="Poppins"/>
                <a:cs typeface="Poppins"/>
              </a:rPr>
              <a:t>Meisterprüfung</a:t>
            </a:r>
            <a:r>
              <a:rPr sz="1950" b="0" spc="160" dirty="0">
                <a:latin typeface="Poppins"/>
                <a:cs typeface="Poppins"/>
              </a:rPr>
              <a:t> </a:t>
            </a:r>
            <a:r>
              <a:rPr sz="1950" b="0" spc="-50" dirty="0">
                <a:latin typeface="Poppins"/>
                <a:cs typeface="Poppins"/>
              </a:rPr>
              <a:t>&amp; </a:t>
            </a:r>
            <a:r>
              <a:rPr sz="1950" b="0" dirty="0">
                <a:latin typeface="Poppins"/>
                <a:cs typeface="Poppins"/>
              </a:rPr>
              <a:t>Fachwirt</a:t>
            </a:r>
            <a:r>
              <a:rPr sz="1950" b="0" spc="70" dirty="0">
                <a:latin typeface="Poppins"/>
                <a:cs typeface="Poppins"/>
              </a:rPr>
              <a:t> </a:t>
            </a:r>
            <a:r>
              <a:rPr sz="1950" b="0" dirty="0">
                <a:latin typeface="Poppins"/>
                <a:cs typeface="Poppins"/>
              </a:rPr>
              <a:t>(Industrie-</a:t>
            </a:r>
            <a:r>
              <a:rPr sz="1950" b="0" spc="70" dirty="0">
                <a:latin typeface="Poppins"/>
                <a:cs typeface="Poppins"/>
              </a:rPr>
              <a:t> </a:t>
            </a:r>
            <a:r>
              <a:rPr sz="1950" b="0" dirty="0">
                <a:latin typeface="Poppins"/>
                <a:cs typeface="Poppins"/>
              </a:rPr>
              <a:t>&amp;</a:t>
            </a:r>
            <a:r>
              <a:rPr sz="1950" b="0" spc="75" dirty="0">
                <a:latin typeface="Poppins"/>
                <a:cs typeface="Poppins"/>
              </a:rPr>
              <a:t> </a:t>
            </a:r>
            <a:r>
              <a:rPr sz="1950" b="0" spc="-10" dirty="0">
                <a:latin typeface="Poppins"/>
                <a:cs typeface="Poppins"/>
              </a:rPr>
              <a:t>Handelskammer)</a:t>
            </a:r>
            <a:endParaRPr sz="1950" dirty="0">
              <a:latin typeface="Poppins"/>
              <a:cs typeface="Poppins"/>
            </a:endParaRPr>
          </a:p>
          <a:p>
            <a:pPr marL="1851660" marR="2329815" indent="-201295">
              <a:lnSpc>
                <a:spcPct val="101499"/>
              </a:lnSpc>
              <a:spcBef>
                <a:spcPts val="2375"/>
              </a:spcBef>
              <a:buChar char="&gt;"/>
              <a:tabLst>
                <a:tab pos="1851660" algn="l"/>
                <a:tab pos="1852930" algn="l"/>
              </a:tabLst>
            </a:pPr>
            <a:r>
              <a:rPr sz="1950" b="0" dirty="0">
                <a:latin typeface="Poppins"/>
                <a:cs typeface="Poppins"/>
              </a:rPr>
              <a:t>	Zusätzliches</a:t>
            </a:r>
            <a:r>
              <a:rPr sz="1950" b="0" spc="160" dirty="0">
                <a:latin typeface="Poppins"/>
                <a:cs typeface="Poppins"/>
              </a:rPr>
              <a:t> </a:t>
            </a:r>
            <a:r>
              <a:rPr sz="1950" b="0" dirty="0">
                <a:latin typeface="Poppins"/>
                <a:cs typeface="Poppins"/>
              </a:rPr>
              <a:t>Beratungsgespräch</a:t>
            </a:r>
            <a:r>
              <a:rPr sz="1950" b="0" spc="160" dirty="0">
                <a:latin typeface="Poppins"/>
                <a:cs typeface="Poppins"/>
              </a:rPr>
              <a:t> </a:t>
            </a:r>
            <a:r>
              <a:rPr sz="1950" b="0" spc="-25" dirty="0">
                <a:latin typeface="Poppins"/>
                <a:cs typeface="Poppins"/>
              </a:rPr>
              <a:t>mit </a:t>
            </a:r>
            <a:r>
              <a:rPr sz="1950" b="0" spc="-10" dirty="0">
                <a:latin typeface="Poppins"/>
                <a:cs typeface="Poppins"/>
              </a:rPr>
              <a:t>Studiendekan</a:t>
            </a:r>
            <a:endParaRPr sz="1950" dirty="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8439785" cy="1759585"/>
          </a:xfrm>
          <a:custGeom>
            <a:avLst/>
            <a:gdLst/>
            <a:ahLst/>
            <a:cxnLst/>
            <a:rect l="l" t="t" r="r" b="b"/>
            <a:pathLst>
              <a:path w="8439785" h="1759585">
                <a:moveTo>
                  <a:pt x="8282470" y="0"/>
                </a:moveTo>
                <a:lnTo>
                  <a:pt x="0" y="0"/>
                </a:lnTo>
                <a:lnTo>
                  <a:pt x="0" y="1759108"/>
                </a:lnTo>
                <a:lnTo>
                  <a:pt x="8282470" y="1759108"/>
                </a:lnTo>
                <a:lnTo>
                  <a:pt x="8332113" y="1751101"/>
                </a:lnTo>
                <a:lnTo>
                  <a:pt x="8375228" y="1728803"/>
                </a:lnTo>
                <a:lnTo>
                  <a:pt x="8409228" y="1694803"/>
                </a:lnTo>
                <a:lnTo>
                  <a:pt x="8431526" y="1651688"/>
                </a:lnTo>
                <a:lnTo>
                  <a:pt x="8439533" y="1602045"/>
                </a:lnTo>
                <a:lnTo>
                  <a:pt x="8439533" y="157063"/>
                </a:lnTo>
                <a:lnTo>
                  <a:pt x="8431526" y="107420"/>
                </a:lnTo>
                <a:lnTo>
                  <a:pt x="8409228" y="64304"/>
                </a:lnTo>
                <a:lnTo>
                  <a:pt x="8375228" y="30304"/>
                </a:lnTo>
                <a:lnTo>
                  <a:pt x="8332113" y="8007"/>
                </a:lnTo>
                <a:lnTo>
                  <a:pt x="82824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Voraussetzungen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5175250" y="4740275"/>
            <a:ext cx="9217366" cy="22899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105"/>
              </a:spcBef>
            </a:pPr>
            <a:r>
              <a:rPr sz="3950" b="1" spc="-10" dirty="0">
                <a:solidFill>
                  <a:srgbClr val="FFFFFF"/>
                </a:solidFill>
                <a:latin typeface="Poppins"/>
                <a:cs typeface="Poppins"/>
              </a:rPr>
              <a:t>Sprachempfehlung</a:t>
            </a:r>
            <a:endParaRPr sz="3950" dirty="0">
              <a:latin typeface="Poppins"/>
              <a:cs typeface="Poppins"/>
            </a:endParaRPr>
          </a:p>
          <a:p>
            <a:pPr marL="214629" marR="1066165" indent="-202565">
              <a:lnSpc>
                <a:spcPct val="195900"/>
              </a:lnSpc>
              <a:spcBef>
                <a:spcPts val="1960"/>
              </a:spcBef>
              <a:buChar char="&gt;"/>
              <a:tabLst>
                <a:tab pos="38925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Empohlenes</a:t>
            </a:r>
            <a:r>
              <a:rPr sz="1950" spc="12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Sprachniveau: 	</a:t>
            </a:r>
            <a:r>
              <a:rPr sz="2050" i="1" spc="-45" dirty="0">
                <a:solidFill>
                  <a:srgbClr val="FFFFFF"/>
                </a:solidFill>
                <a:latin typeface="Poppins"/>
                <a:cs typeface="Poppins"/>
              </a:rPr>
              <a:t>Deutsch</a:t>
            </a:r>
            <a:r>
              <a:rPr sz="2050" i="1" spc="-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de-DE" sz="2050" i="1" spc="-30" dirty="0">
                <a:solidFill>
                  <a:srgbClr val="FFFFFF"/>
                </a:solidFill>
                <a:latin typeface="Poppins"/>
                <a:cs typeface="Poppins"/>
              </a:rPr>
              <a:t>B2 / </a:t>
            </a:r>
            <a:r>
              <a:rPr sz="2050" i="1" spc="-40" dirty="0" err="1">
                <a:solidFill>
                  <a:srgbClr val="FFFFFF"/>
                </a:solidFill>
                <a:latin typeface="Poppins"/>
                <a:cs typeface="Poppins"/>
              </a:rPr>
              <a:t>Englisch</a:t>
            </a:r>
            <a:r>
              <a:rPr sz="2050" i="1" spc="-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2050" i="1" spc="-25" dirty="0">
                <a:solidFill>
                  <a:srgbClr val="FFFFFF"/>
                </a:solidFill>
                <a:latin typeface="Poppins"/>
                <a:cs typeface="Poppins"/>
              </a:rPr>
              <a:t>B2</a:t>
            </a:r>
            <a:endParaRPr lang="en-GB" sz="2050" i="1" spc="-25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214629" marR="1066165" indent="-202565">
              <a:lnSpc>
                <a:spcPct val="195900"/>
              </a:lnSpc>
              <a:spcBef>
                <a:spcPts val="1960"/>
              </a:spcBef>
              <a:buChar char="&gt;"/>
              <a:tabLst>
                <a:tab pos="389255" algn="l"/>
              </a:tabLst>
            </a:pPr>
            <a:r>
              <a:rPr lang="en-GB" sz="2050" i="1" spc="-25" dirty="0">
                <a:solidFill>
                  <a:srgbClr val="FFFFFF"/>
                </a:solidFill>
                <a:latin typeface="Poppins"/>
                <a:cs typeface="Poppins"/>
              </a:rPr>
              <a:t>In Zukunft </a:t>
            </a:r>
            <a:r>
              <a:rPr lang="en-GB" sz="2050" i="1" spc="-25" dirty="0" err="1">
                <a:solidFill>
                  <a:srgbClr val="FFFFFF"/>
                </a:solidFill>
                <a:latin typeface="Poppins"/>
                <a:cs typeface="Poppins"/>
              </a:rPr>
              <a:t>nur</a:t>
            </a:r>
            <a:r>
              <a:rPr lang="en-GB" sz="2050" i="1" spc="-2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GB" sz="2050" i="1" spc="-25" dirty="0" err="1">
                <a:solidFill>
                  <a:srgbClr val="FFFFFF"/>
                </a:solidFill>
                <a:latin typeface="Poppins"/>
                <a:cs typeface="Poppins"/>
              </a:rPr>
              <a:t>Englisch</a:t>
            </a:r>
            <a:r>
              <a:rPr lang="en-GB" sz="2050" i="1" spc="-25" dirty="0">
                <a:solidFill>
                  <a:srgbClr val="FFFFFF"/>
                </a:solidFill>
                <a:latin typeface="Poppins"/>
                <a:cs typeface="Poppins"/>
              </a:rPr>
              <a:t> B2</a:t>
            </a:r>
            <a:endParaRPr sz="2050" dirty="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5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70872" y="5283469"/>
            <a:ext cx="316293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solidFill>
                  <a:srgbClr val="FFFFFF"/>
                </a:solidFill>
              </a:rPr>
              <a:t>Fragen?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453917" y="382187"/>
            <a:ext cx="2268220" cy="806450"/>
            <a:chOff x="17453917" y="382187"/>
            <a:chExt cx="2268220" cy="8064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32191" y="524277"/>
              <a:ext cx="211302" cy="2113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54611" y="382186"/>
              <a:ext cx="967740" cy="806450"/>
            </a:xfrm>
            <a:custGeom>
              <a:avLst/>
              <a:gdLst/>
              <a:ahLst/>
              <a:cxnLst/>
              <a:rect l="l" t="t" r="r" b="b"/>
              <a:pathLst>
                <a:path w="967740" h="806450">
                  <a:moveTo>
                    <a:pt x="739863" y="247751"/>
                  </a:moveTo>
                  <a:lnTo>
                    <a:pt x="735088" y="198247"/>
                  </a:lnTo>
                  <a:lnTo>
                    <a:pt x="721372" y="151968"/>
                  </a:lnTo>
                  <a:lnTo>
                    <a:pt x="699617" y="109778"/>
                  </a:lnTo>
                  <a:lnTo>
                    <a:pt x="670725" y="72593"/>
                  </a:lnTo>
                  <a:lnTo>
                    <a:pt x="635596" y="41300"/>
                  </a:lnTo>
                  <a:lnTo>
                    <a:pt x="595134" y="16802"/>
                  </a:lnTo>
                  <a:lnTo>
                    <a:pt x="550240" y="0"/>
                  </a:lnTo>
                  <a:lnTo>
                    <a:pt x="522592" y="102095"/>
                  </a:lnTo>
                  <a:lnTo>
                    <a:pt x="567143" y="122402"/>
                  </a:lnTo>
                  <a:lnTo>
                    <a:pt x="602462" y="155346"/>
                  </a:lnTo>
                  <a:lnTo>
                    <a:pt x="625729" y="198107"/>
                  </a:lnTo>
                  <a:lnTo>
                    <a:pt x="634111" y="247853"/>
                  </a:lnTo>
                  <a:lnTo>
                    <a:pt x="626414" y="295554"/>
                  </a:lnTo>
                  <a:lnTo>
                    <a:pt x="605002" y="336969"/>
                  </a:lnTo>
                  <a:lnTo>
                    <a:pt x="572338" y="369633"/>
                  </a:lnTo>
                  <a:lnTo>
                    <a:pt x="530923" y="391045"/>
                  </a:lnTo>
                  <a:lnTo>
                    <a:pt x="483222" y="398741"/>
                  </a:lnTo>
                  <a:lnTo>
                    <a:pt x="473240" y="398411"/>
                  </a:lnTo>
                  <a:lnTo>
                    <a:pt x="463397" y="397433"/>
                  </a:lnTo>
                  <a:lnTo>
                    <a:pt x="453732" y="395820"/>
                  </a:lnTo>
                  <a:lnTo>
                    <a:pt x="444271" y="393611"/>
                  </a:lnTo>
                  <a:lnTo>
                    <a:pt x="416941" y="495693"/>
                  </a:lnTo>
                  <a:lnTo>
                    <a:pt x="432993" y="499440"/>
                  </a:lnTo>
                  <a:lnTo>
                    <a:pt x="449414" y="502158"/>
                  </a:lnTo>
                  <a:lnTo>
                    <a:pt x="466166" y="503821"/>
                  </a:lnTo>
                  <a:lnTo>
                    <a:pt x="483222" y="504393"/>
                  </a:lnTo>
                  <a:lnTo>
                    <a:pt x="529361" y="500253"/>
                  </a:lnTo>
                  <a:lnTo>
                    <a:pt x="572795" y="488327"/>
                  </a:lnTo>
                  <a:lnTo>
                    <a:pt x="612775" y="469328"/>
                  </a:lnTo>
                  <a:lnTo>
                    <a:pt x="648589" y="444004"/>
                  </a:lnTo>
                  <a:lnTo>
                    <a:pt x="679526" y="413067"/>
                  </a:lnTo>
                  <a:lnTo>
                    <a:pt x="704837" y="377253"/>
                  </a:lnTo>
                  <a:lnTo>
                    <a:pt x="723811" y="337273"/>
                  </a:lnTo>
                  <a:lnTo>
                    <a:pt x="735736" y="293865"/>
                  </a:lnTo>
                  <a:lnTo>
                    <a:pt x="739863" y="247751"/>
                  </a:lnTo>
                  <a:close/>
                </a:path>
                <a:path w="967740" h="806450">
                  <a:moveTo>
                    <a:pt x="890854" y="247751"/>
                  </a:moveTo>
                  <a:lnTo>
                    <a:pt x="889977" y="220700"/>
                  </a:lnTo>
                  <a:lnTo>
                    <a:pt x="887374" y="194106"/>
                  </a:lnTo>
                  <a:lnTo>
                    <a:pt x="883081" y="168033"/>
                  </a:lnTo>
                  <a:lnTo>
                    <a:pt x="877138" y="142519"/>
                  </a:lnTo>
                  <a:lnTo>
                    <a:pt x="774941" y="169735"/>
                  </a:lnTo>
                  <a:lnTo>
                    <a:pt x="779310" y="188658"/>
                  </a:lnTo>
                  <a:lnTo>
                    <a:pt x="782497" y="208000"/>
                  </a:lnTo>
                  <a:lnTo>
                    <a:pt x="784440" y="227711"/>
                  </a:lnTo>
                  <a:lnTo>
                    <a:pt x="785101" y="247751"/>
                  </a:lnTo>
                  <a:lnTo>
                    <a:pt x="781151" y="296710"/>
                  </a:lnTo>
                  <a:lnTo>
                    <a:pt x="769721" y="343154"/>
                  </a:lnTo>
                  <a:lnTo>
                    <a:pt x="751420" y="386461"/>
                  </a:lnTo>
                  <a:lnTo>
                    <a:pt x="726884" y="426021"/>
                  </a:lnTo>
                  <a:lnTo>
                    <a:pt x="696709" y="461200"/>
                  </a:lnTo>
                  <a:lnTo>
                    <a:pt x="661543" y="491375"/>
                  </a:lnTo>
                  <a:lnTo>
                    <a:pt x="621995" y="515924"/>
                  </a:lnTo>
                  <a:lnTo>
                    <a:pt x="578675" y="534225"/>
                  </a:lnTo>
                  <a:lnTo>
                    <a:pt x="532206" y="545668"/>
                  </a:lnTo>
                  <a:lnTo>
                    <a:pt x="483222" y="549617"/>
                  </a:lnTo>
                  <a:lnTo>
                    <a:pt x="434263" y="545668"/>
                  </a:lnTo>
                  <a:lnTo>
                    <a:pt x="387807" y="534225"/>
                  </a:lnTo>
                  <a:lnTo>
                    <a:pt x="344487" y="515899"/>
                  </a:lnTo>
                  <a:lnTo>
                    <a:pt x="304914" y="491337"/>
                  </a:lnTo>
                  <a:lnTo>
                    <a:pt x="269722" y="461149"/>
                  </a:lnTo>
                  <a:lnTo>
                    <a:pt x="194957" y="535800"/>
                  </a:lnTo>
                  <a:lnTo>
                    <a:pt x="234099" y="570280"/>
                  </a:lnTo>
                  <a:lnTo>
                    <a:pt x="277444" y="599579"/>
                  </a:lnTo>
                  <a:lnTo>
                    <a:pt x="324523" y="623214"/>
                  </a:lnTo>
                  <a:lnTo>
                    <a:pt x="374840" y="640702"/>
                  </a:lnTo>
                  <a:lnTo>
                    <a:pt x="427913" y="651548"/>
                  </a:lnTo>
                  <a:lnTo>
                    <a:pt x="483222" y="655269"/>
                  </a:lnTo>
                  <a:lnTo>
                    <a:pt x="530758" y="652538"/>
                  </a:lnTo>
                  <a:lnTo>
                    <a:pt x="576694" y="644512"/>
                  </a:lnTo>
                  <a:lnTo>
                    <a:pt x="620699" y="631520"/>
                  </a:lnTo>
                  <a:lnTo>
                    <a:pt x="662495" y="613867"/>
                  </a:lnTo>
                  <a:lnTo>
                    <a:pt x="701751" y="591845"/>
                  </a:lnTo>
                  <a:lnTo>
                    <a:pt x="738174" y="565759"/>
                  </a:lnTo>
                  <a:lnTo>
                    <a:pt x="771461" y="535927"/>
                  </a:lnTo>
                  <a:lnTo>
                    <a:pt x="801306" y="502653"/>
                  </a:lnTo>
                  <a:lnTo>
                    <a:pt x="827392" y="466242"/>
                  </a:lnTo>
                  <a:lnTo>
                    <a:pt x="849426" y="426986"/>
                  </a:lnTo>
                  <a:lnTo>
                    <a:pt x="867092" y="385216"/>
                  </a:lnTo>
                  <a:lnTo>
                    <a:pt x="880097" y="341210"/>
                  </a:lnTo>
                  <a:lnTo>
                    <a:pt x="888111" y="295287"/>
                  </a:lnTo>
                  <a:lnTo>
                    <a:pt x="890854" y="247751"/>
                  </a:lnTo>
                  <a:close/>
                </a:path>
                <a:path w="967740" h="806450">
                  <a:moveTo>
                    <a:pt x="967295" y="526694"/>
                  </a:moveTo>
                  <a:lnTo>
                    <a:pt x="875677" y="473913"/>
                  </a:lnTo>
                  <a:lnTo>
                    <a:pt x="850176" y="513181"/>
                  </a:lnTo>
                  <a:lnTo>
                    <a:pt x="820851" y="549516"/>
                  </a:lnTo>
                  <a:lnTo>
                    <a:pt x="787984" y="582612"/>
                  </a:lnTo>
                  <a:lnTo>
                    <a:pt x="751890" y="612216"/>
                  </a:lnTo>
                  <a:lnTo>
                    <a:pt x="712825" y="638022"/>
                  </a:lnTo>
                  <a:lnTo>
                    <a:pt x="671093" y="659765"/>
                  </a:lnTo>
                  <a:lnTo>
                    <a:pt x="626986" y="677176"/>
                  </a:lnTo>
                  <a:lnTo>
                    <a:pt x="580771" y="689952"/>
                  </a:lnTo>
                  <a:lnTo>
                    <a:pt x="532765" y="697826"/>
                  </a:lnTo>
                  <a:lnTo>
                    <a:pt x="483222" y="700506"/>
                  </a:lnTo>
                  <a:lnTo>
                    <a:pt x="433717" y="697839"/>
                  </a:lnTo>
                  <a:lnTo>
                    <a:pt x="385749" y="690003"/>
                  </a:lnTo>
                  <a:lnTo>
                    <a:pt x="339623" y="677278"/>
                  </a:lnTo>
                  <a:lnTo>
                    <a:pt x="295605" y="659955"/>
                  </a:lnTo>
                  <a:lnTo>
                    <a:pt x="253974" y="638302"/>
                  </a:lnTo>
                  <a:lnTo>
                    <a:pt x="215011" y="612597"/>
                  </a:lnTo>
                  <a:lnTo>
                    <a:pt x="178993" y="583120"/>
                  </a:lnTo>
                  <a:lnTo>
                    <a:pt x="146202" y="550151"/>
                  </a:lnTo>
                  <a:lnTo>
                    <a:pt x="116916" y="513981"/>
                  </a:lnTo>
                  <a:lnTo>
                    <a:pt x="91401" y="474865"/>
                  </a:lnTo>
                  <a:lnTo>
                    <a:pt x="0" y="527951"/>
                  </a:lnTo>
                  <a:lnTo>
                    <a:pt x="25857" y="568375"/>
                  </a:lnTo>
                  <a:lnTo>
                    <a:pt x="54991" y="606336"/>
                  </a:lnTo>
                  <a:lnTo>
                    <a:pt x="87185" y="641629"/>
                  </a:lnTo>
                  <a:lnTo>
                    <a:pt x="122275" y="674052"/>
                  </a:lnTo>
                  <a:lnTo>
                    <a:pt x="160045" y="703414"/>
                  </a:lnTo>
                  <a:lnTo>
                    <a:pt x="200304" y="729500"/>
                  </a:lnTo>
                  <a:lnTo>
                    <a:pt x="242849" y="752119"/>
                  </a:lnTo>
                  <a:lnTo>
                    <a:pt x="287515" y="771080"/>
                  </a:lnTo>
                  <a:lnTo>
                    <a:pt x="334073" y="786180"/>
                  </a:lnTo>
                  <a:lnTo>
                    <a:pt x="382333" y="797204"/>
                  </a:lnTo>
                  <a:lnTo>
                    <a:pt x="432117" y="803960"/>
                  </a:lnTo>
                  <a:lnTo>
                    <a:pt x="483222" y="806259"/>
                  </a:lnTo>
                  <a:lnTo>
                    <a:pt x="534352" y="803960"/>
                  </a:lnTo>
                  <a:lnTo>
                    <a:pt x="584174" y="797166"/>
                  </a:lnTo>
                  <a:lnTo>
                    <a:pt x="632510" y="786091"/>
                  </a:lnTo>
                  <a:lnTo>
                    <a:pt x="679157" y="770940"/>
                  </a:lnTo>
                  <a:lnTo>
                    <a:pt x="723900" y="751916"/>
                  </a:lnTo>
                  <a:lnTo>
                    <a:pt x="766559" y="729195"/>
                  </a:lnTo>
                  <a:lnTo>
                    <a:pt x="806907" y="703008"/>
                  </a:lnTo>
                  <a:lnTo>
                    <a:pt x="844765" y="673519"/>
                  </a:lnTo>
                  <a:lnTo>
                    <a:pt x="879919" y="640969"/>
                  </a:lnTo>
                  <a:lnTo>
                    <a:pt x="912177" y="605523"/>
                  </a:lnTo>
                  <a:lnTo>
                    <a:pt x="941336" y="567397"/>
                  </a:lnTo>
                  <a:lnTo>
                    <a:pt x="967295" y="526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53917" y="454959"/>
              <a:ext cx="748982" cy="3323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331371" y="450982"/>
              <a:ext cx="680085" cy="345440"/>
            </a:xfrm>
            <a:custGeom>
              <a:avLst/>
              <a:gdLst/>
              <a:ahLst/>
              <a:cxnLst/>
              <a:rect l="l" t="t" r="r" b="b"/>
              <a:pathLst>
                <a:path w="680084" h="345440">
                  <a:moveTo>
                    <a:pt x="204495" y="190"/>
                  </a:moveTo>
                  <a:lnTo>
                    <a:pt x="161467" y="190"/>
                  </a:lnTo>
                  <a:lnTo>
                    <a:pt x="161467" y="146240"/>
                  </a:lnTo>
                  <a:lnTo>
                    <a:pt x="43040" y="146240"/>
                  </a:lnTo>
                  <a:lnTo>
                    <a:pt x="43040" y="190"/>
                  </a:lnTo>
                  <a:lnTo>
                    <a:pt x="0" y="190"/>
                  </a:lnTo>
                  <a:lnTo>
                    <a:pt x="0" y="146240"/>
                  </a:lnTo>
                  <a:lnTo>
                    <a:pt x="0" y="183070"/>
                  </a:lnTo>
                  <a:lnTo>
                    <a:pt x="0" y="338010"/>
                  </a:lnTo>
                  <a:lnTo>
                    <a:pt x="43040" y="338010"/>
                  </a:lnTo>
                  <a:lnTo>
                    <a:pt x="43040" y="183070"/>
                  </a:lnTo>
                  <a:lnTo>
                    <a:pt x="161467" y="183070"/>
                  </a:lnTo>
                  <a:lnTo>
                    <a:pt x="161467" y="338010"/>
                  </a:lnTo>
                  <a:lnTo>
                    <a:pt x="204495" y="338010"/>
                  </a:lnTo>
                  <a:lnTo>
                    <a:pt x="204495" y="183070"/>
                  </a:lnTo>
                  <a:lnTo>
                    <a:pt x="204495" y="146240"/>
                  </a:lnTo>
                  <a:lnTo>
                    <a:pt x="204495" y="190"/>
                  </a:lnTo>
                  <a:close/>
                </a:path>
                <a:path w="680084" h="345440">
                  <a:moveTo>
                    <a:pt x="431507" y="190"/>
                  </a:moveTo>
                  <a:lnTo>
                    <a:pt x="263867" y="190"/>
                  </a:lnTo>
                  <a:lnTo>
                    <a:pt x="263867" y="37020"/>
                  </a:lnTo>
                  <a:lnTo>
                    <a:pt x="263867" y="146240"/>
                  </a:lnTo>
                  <a:lnTo>
                    <a:pt x="263867" y="183070"/>
                  </a:lnTo>
                  <a:lnTo>
                    <a:pt x="263867" y="338010"/>
                  </a:lnTo>
                  <a:lnTo>
                    <a:pt x="307009" y="338010"/>
                  </a:lnTo>
                  <a:lnTo>
                    <a:pt x="307009" y="183070"/>
                  </a:lnTo>
                  <a:lnTo>
                    <a:pt x="425018" y="183070"/>
                  </a:lnTo>
                  <a:lnTo>
                    <a:pt x="425018" y="146240"/>
                  </a:lnTo>
                  <a:lnTo>
                    <a:pt x="307009" y="146240"/>
                  </a:lnTo>
                  <a:lnTo>
                    <a:pt x="307009" y="37020"/>
                  </a:lnTo>
                  <a:lnTo>
                    <a:pt x="431507" y="37020"/>
                  </a:lnTo>
                  <a:lnTo>
                    <a:pt x="431507" y="190"/>
                  </a:lnTo>
                  <a:close/>
                </a:path>
                <a:path w="680084" h="345440">
                  <a:moveTo>
                    <a:pt x="679869" y="0"/>
                  </a:moveTo>
                  <a:lnTo>
                    <a:pt x="636841" y="0"/>
                  </a:lnTo>
                  <a:lnTo>
                    <a:pt x="636841" y="216331"/>
                  </a:lnTo>
                  <a:lnTo>
                    <a:pt x="632688" y="262001"/>
                  </a:lnTo>
                  <a:lnTo>
                    <a:pt x="620496" y="290385"/>
                  </a:lnTo>
                  <a:lnTo>
                    <a:pt x="600659" y="304914"/>
                  </a:lnTo>
                  <a:lnTo>
                    <a:pt x="573595" y="309003"/>
                  </a:lnTo>
                  <a:lnTo>
                    <a:pt x="546531" y="304914"/>
                  </a:lnTo>
                  <a:lnTo>
                    <a:pt x="526694" y="290385"/>
                  </a:lnTo>
                  <a:lnTo>
                    <a:pt x="514502" y="262001"/>
                  </a:lnTo>
                  <a:lnTo>
                    <a:pt x="510349" y="216331"/>
                  </a:lnTo>
                  <a:lnTo>
                    <a:pt x="510349" y="0"/>
                  </a:lnTo>
                  <a:lnTo>
                    <a:pt x="467321" y="0"/>
                  </a:lnTo>
                  <a:lnTo>
                    <a:pt x="467321" y="214452"/>
                  </a:lnTo>
                  <a:lnTo>
                    <a:pt x="473849" y="274345"/>
                  </a:lnTo>
                  <a:lnTo>
                    <a:pt x="493598" y="314833"/>
                  </a:lnTo>
                  <a:lnTo>
                    <a:pt x="526770" y="337781"/>
                  </a:lnTo>
                  <a:lnTo>
                    <a:pt x="573595" y="345020"/>
                  </a:lnTo>
                  <a:lnTo>
                    <a:pt x="620420" y="337781"/>
                  </a:lnTo>
                  <a:lnTo>
                    <a:pt x="653592" y="314833"/>
                  </a:lnTo>
                  <a:lnTo>
                    <a:pt x="673341" y="274345"/>
                  </a:lnTo>
                  <a:lnTo>
                    <a:pt x="679869" y="214452"/>
                  </a:lnTo>
                  <a:lnTo>
                    <a:pt x="6798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259546" y="450562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90">
                  <a:moveTo>
                    <a:pt x="0" y="0"/>
                  </a:moveTo>
                  <a:lnTo>
                    <a:pt x="0" y="338733"/>
                  </a:lnTo>
                </a:path>
              </a:pathLst>
            </a:custGeom>
            <a:ln w="54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Jirka</a:t>
            </a:r>
            <a:r>
              <a:rPr spc="5" dirty="0"/>
              <a:t> </a:t>
            </a:r>
            <a:r>
              <a:rPr dirty="0"/>
              <a:t>Dell’Oro-</a:t>
            </a:r>
            <a:r>
              <a:rPr spc="-10" dirty="0"/>
              <a:t>Friedl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951" y="3183149"/>
            <a:ext cx="11308556" cy="74866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40342" y="3183010"/>
            <a:ext cx="6557009" cy="3041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Spiele-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und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Softwareentwicklung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seit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1981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Opera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Fatal,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Spellforce,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Techforce,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Sound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Magic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2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x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DCP,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Comenius,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Digita,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Digital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Publishing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Award</a:t>
            </a:r>
            <a:endParaRPr sz="1950">
              <a:latin typeface="Poppins"/>
              <a:cs typeface="Poppins"/>
            </a:endParaRPr>
          </a:p>
          <a:p>
            <a:pPr marL="12700" marR="5080" indent="202565">
              <a:lnSpc>
                <a:spcPct val="101499"/>
              </a:lnSpc>
              <a:spcBef>
                <a:spcPts val="237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Seit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2010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Professor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für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Anwendungskonzeption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Poppins"/>
                <a:cs typeface="Poppins"/>
              </a:rPr>
              <a:t>und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Gamedesign</a:t>
            </a:r>
            <a:endParaRPr sz="1950">
              <a:latin typeface="Poppins"/>
              <a:cs typeface="Poppins"/>
            </a:endParaRPr>
          </a:p>
          <a:p>
            <a:pPr marL="201295" indent="-188595">
              <a:lnSpc>
                <a:spcPct val="100000"/>
              </a:lnSpc>
              <a:spcBef>
                <a:spcPts val="2410"/>
              </a:spcBef>
              <a:buChar char="&gt;"/>
              <a:tabLst>
                <a:tab pos="201295" algn="l"/>
              </a:tabLst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Studiengangsleiter</a:t>
            </a:r>
            <a:r>
              <a:rPr sz="1950" b="1" spc="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“Games</a:t>
            </a:r>
            <a:r>
              <a:rPr sz="1950" b="1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b="1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Immersive</a:t>
            </a:r>
            <a:r>
              <a:rPr sz="1950" b="1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Media”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Hochschule</a:t>
            </a:r>
            <a:r>
              <a:rPr spc="5" dirty="0"/>
              <a:t> </a:t>
            </a:r>
            <a:r>
              <a:rPr spc="-10" dirty="0"/>
              <a:t>Furtwangen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951" y="3183149"/>
            <a:ext cx="11308556" cy="74866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40342" y="3183010"/>
            <a:ext cx="6711950" cy="33450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Gegründet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1850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als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Uhrenmacherschule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Fachhochschule</a:t>
            </a:r>
            <a:r>
              <a:rPr sz="1950" spc="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seit</a:t>
            </a:r>
            <a:r>
              <a:rPr sz="1950" spc="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1971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Drei</a:t>
            </a:r>
            <a:r>
              <a:rPr sz="1950" spc="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Standorte:</a:t>
            </a:r>
            <a:endParaRPr sz="1950" dirty="0">
              <a:latin typeface="Poppins"/>
              <a:cs typeface="Poppins"/>
            </a:endParaRPr>
          </a:p>
          <a:p>
            <a:pPr marL="213360">
              <a:lnSpc>
                <a:spcPct val="100000"/>
              </a:lnSpc>
              <a:spcBef>
                <a:spcPts val="35"/>
              </a:spcBef>
            </a:pPr>
            <a:r>
              <a:rPr lang="de-DE" sz="1950" b="1" dirty="0">
                <a:solidFill>
                  <a:srgbClr val="FFFFFF"/>
                </a:solidFill>
                <a:latin typeface="Poppins"/>
                <a:cs typeface="Poppins"/>
              </a:rPr>
              <a:t>Furtwangen</a:t>
            </a:r>
            <a:r>
              <a:rPr lang="de-DE" sz="1950" spc="100" dirty="0">
                <a:solidFill>
                  <a:srgbClr val="FFFFFF"/>
                </a:solidFill>
                <a:latin typeface="Poppins"/>
                <a:cs typeface="Poppins"/>
              </a:rPr>
              <a:t>, </a:t>
            </a:r>
            <a:r>
              <a:rPr lang="de-DE" sz="1950" dirty="0">
                <a:solidFill>
                  <a:srgbClr val="FFFFFF"/>
                </a:solidFill>
                <a:latin typeface="Poppins"/>
                <a:cs typeface="Poppins"/>
              </a:rPr>
              <a:t>Villingen-Schwenningen</a:t>
            </a:r>
            <a:r>
              <a:rPr lang="de-DE" sz="1950" spc="100" dirty="0">
                <a:solidFill>
                  <a:srgbClr val="FFFFFF"/>
                </a:solidFill>
                <a:latin typeface="Poppins"/>
                <a:cs typeface="Poppins"/>
              </a:rPr>
              <a:t>,</a:t>
            </a:r>
            <a:r>
              <a:rPr lang="de-DE"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de-DE" sz="1950" spc="-10" dirty="0">
                <a:solidFill>
                  <a:srgbClr val="FFFFFF"/>
                </a:solidFill>
                <a:latin typeface="Poppins"/>
                <a:cs typeface="Poppins"/>
              </a:rPr>
              <a:t>Tuttlingen</a:t>
            </a:r>
            <a:endParaRPr lang="de-DE"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lang="de-DE" sz="1950" dirty="0">
                <a:solidFill>
                  <a:srgbClr val="FFFFFF"/>
                </a:solidFill>
                <a:latin typeface="Poppins"/>
                <a:cs typeface="Poppins"/>
              </a:rPr>
              <a:t>Außenstellen</a:t>
            </a:r>
            <a:r>
              <a:rPr lang="de-DE" sz="1950" spc="-10" dirty="0">
                <a:solidFill>
                  <a:srgbClr val="FFFFFF"/>
                </a:solidFill>
                <a:latin typeface="Poppins"/>
                <a:cs typeface="Poppins"/>
              </a:rPr>
              <a:t>:</a:t>
            </a:r>
            <a:endParaRPr lang="de-DE" sz="1950" dirty="0">
              <a:latin typeface="Poppins"/>
              <a:cs typeface="Poppins"/>
            </a:endParaRPr>
          </a:p>
          <a:p>
            <a:pPr marL="213360">
              <a:lnSpc>
                <a:spcPct val="100000"/>
              </a:lnSpc>
              <a:spcBef>
                <a:spcPts val="35"/>
              </a:spcBef>
            </a:pPr>
            <a:r>
              <a:rPr lang="de-DE" sz="1950" spc="100" dirty="0">
                <a:solidFill>
                  <a:srgbClr val="FFFFFF"/>
                </a:solidFill>
                <a:latin typeface="Poppins"/>
                <a:cs typeface="Poppins"/>
              </a:rPr>
              <a:t>Freiburg,</a:t>
            </a:r>
            <a:r>
              <a:rPr lang="de-DE"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de-DE" sz="1950" spc="-10" dirty="0">
                <a:solidFill>
                  <a:srgbClr val="FFFFFF"/>
                </a:solidFill>
                <a:latin typeface="Poppins"/>
                <a:cs typeface="Poppins"/>
              </a:rPr>
              <a:t>Rottweil</a:t>
            </a:r>
            <a:endParaRPr sz="1950" dirty="0">
              <a:latin typeface="Poppins"/>
              <a:cs typeface="Poppins"/>
            </a:endParaRPr>
          </a:p>
          <a:p>
            <a:pPr marL="213360" marR="231140" indent="-201295">
              <a:lnSpc>
                <a:spcPct val="101499"/>
              </a:lnSpc>
              <a:spcBef>
                <a:spcPts val="2375"/>
              </a:spcBef>
              <a:buChar char="&gt;"/>
              <a:tabLst>
                <a:tab pos="213360" algn="l"/>
                <a:tab pos="214629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	</a:t>
            </a:r>
            <a:r>
              <a:rPr sz="1950" b="1" dirty="0" err="1">
                <a:solidFill>
                  <a:srgbClr val="FFFFFF"/>
                </a:solidFill>
                <a:latin typeface="Poppins"/>
                <a:cs typeface="Poppins"/>
              </a:rPr>
              <a:t>Medieninformatik</a:t>
            </a:r>
            <a:r>
              <a:rPr sz="1950" b="1" spc="22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GB" sz="1950" spc="-50" dirty="0" err="1">
                <a:solidFill>
                  <a:srgbClr val="FFFFFF"/>
                </a:solidFill>
                <a:latin typeface="Poppins"/>
                <a:cs typeface="Poppins"/>
              </a:rPr>
              <a:t>entwickelt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1990</a:t>
            </a:r>
            <a:endParaRPr sz="1950" dirty="0">
              <a:latin typeface="Poppins"/>
              <a:cs typeface="Poppi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Games</a:t>
            </a:r>
            <a:r>
              <a:rPr spc="5" dirty="0"/>
              <a:t> </a:t>
            </a:r>
            <a:r>
              <a:rPr dirty="0"/>
              <a:t>in</a:t>
            </a:r>
            <a:r>
              <a:rPr spc="5" dirty="0"/>
              <a:t> </a:t>
            </a:r>
            <a:r>
              <a:rPr spc="-10" dirty="0"/>
              <a:t>Deutschland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951" y="3183149"/>
            <a:ext cx="11308556" cy="74866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40342" y="3183010"/>
            <a:ext cx="7889875" cy="33426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Font typeface="Poppins"/>
              <a:buChar char="&gt;"/>
              <a:tabLst>
                <a:tab pos="215265" algn="l"/>
              </a:tabLst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Games</a:t>
            </a:r>
            <a:r>
              <a:rPr sz="1950" b="1" spc="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seit</a:t>
            </a:r>
            <a:r>
              <a:rPr sz="1950" b="1" spc="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1950:</a:t>
            </a:r>
            <a:r>
              <a:rPr sz="1950" b="1" spc="1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Nimrod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&gt;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Pong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&gt;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Pacman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&gt;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Spiele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heute</a:t>
            </a:r>
            <a:endParaRPr sz="1950">
              <a:latin typeface="Poppins"/>
              <a:cs typeface="Poppins"/>
            </a:endParaRPr>
          </a:p>
          <a:p>
            <a:pPr marL="201295" indent="-188595">
              <a:lnSpc>
                <a:spcPct val="100000"/>
              </a:lnSpc>
              <a:spcBef>
                <a:spcPts val="2410"/>
              </a:spcBef>
              <a:buFont typeface="Poppins"/>
              <a:buChar char="&gt;"/>
              <a:tabLst>
                <a:tab pos="201295" algn="l"/>
              </a:tabLst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Deutscher</a:t>
            </a:r>
            <a:r>
              <a:rPr sz="1950" b="1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Games-Umsatz</a:t>
            </a:r>
            <a:r>
              <a:rPr sz="1950" b="1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stieg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2023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um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6%</a:t>
            </a:r>
            <a:r>
              <a:rPr sz="1950" b="1" spc="1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auf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€9,97</a:t>
            </a:r>
            <a:r>
              <a:rPr sz="1950" b="1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20" dirty="0">
                <a:solidFill>
                  <a:srgbClr val="FFFFFF"/>
                </a:solidFill>
                <a:latin typeface="Poppins"/>
                <a:cs typeface="Poppins"/>
              </a:rPr>
              <a:t>Mrd.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Font typeface="Poppins"/>
              <a:buChar char="&gt;"/>
              <a:tabLst>
                <a:tab pos="215265" algn="l"/>
              </a:tabLst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~12.408</a:t>
            </a:r>
            <a:r>
              <a:rPr sz="1950" b="1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Entwickler</a:t>
            </a:r>
            <a:r>
              <a:rPr sz="1950" b="1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b="1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Publisher</a:t>
            </a:r>
            <a:r>
              <a:rPr sz="1950" b="1" spc="1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in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2024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;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3,5%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mehr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als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in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2023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Font typeface="Poppins"/>
              <a:buChar char="&gt;"/>
              <a:tabLst>
                <a:tab pos="215265" algn="l"/>
              </a:tabLst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58%</a:t>
            </a:r>
            <a:r>
              <a:rPr sz="1950" b="1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der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6-</a:t>
            </a:r>
            <a:r>
              <a:rPr sz="1950" b="1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bis</a:t>
            </a:r>
            <a:r>
              <a:rPr sz="1950" b="1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69-Jährigen</a:t>
            </a:r>
            <a:r>
              <a:rPr sz="1950" b="1" spc="1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spielen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Games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Font typeface="Poppins"/>
              <a:buChar char="&gt;"/>
              <a:tabLst>
                <a:tab pos="215265" algn="l"/>
              </a:tabLst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Durchschnittsalter</a:t>
            </a:r>
            <a:r>
              <a:rPr sz="1950" b="1" spc="1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liegt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bei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38,2</a:t>
            </a:r>
            <a:r>
              <a:rPr sz="1950" b="1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Jahren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05"/>
              </a:spcBef>
              <a:buFont typeface="Poppins"/>
              <a:buChar char="&gt;"/>
              <a:tabLst>
                <a:tab pos="215265" algn="l"/>
              </a:tabLst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48%</a:t>
            </a:r>
            <a:r>
              <a:rPr sz="1950" b="1" spc="1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der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Spielenden</a:t>
            </a:r>
            <a:r>
              <a:rPr sz="1950" b="1" spc="1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sind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weiblich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11840342" y="7404872"/>
            <a:ext cx="7109459" cy="9239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MfG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Baden-Württemberg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fördert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rund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€1,2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Poppins"/>
                <a:cs typeface="Poppins"/>
              </a:rPr>
              <a:t>Mio</a:t>
            </a:r>
            <a:endParaRPr sz="1950" dirty="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Font typeface="Poppins"/>
              <a:buChar char="&gt;"/>
              <a:tabLst>
                <a:tab pos="215265" algn="l"/>
              </a:tabLst>
            </a:pPr>
            <a:r>
              <a:rPr lang="en-GB" sz="1950" b="1" dirty="0" err="1">
                <a:solidFill>
                  <a:srgbClr val="FFFFFF"/>
                </a:solidFill>
                <a:latin typeface="Poppins"/>
                <a:cs typeface="Poppins"/>
              </a:rPr>
              <a:t>Viert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bester</a:t>
            </a:r>
            <a:r>
              <a:rPr sz="1950" b="1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Standort</a:t>
            </a:r>
            <a:r>
              <a:rPr sz="1950" b="1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für</a:t>
            </a:r>
            <a:r>
              <a:rPr sz="1950" b="1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20" dirty="0">
                <a:solidFill>
                  <a:srgbClr val="FFFFFF"/>
                </a:solidFill>
                <a:latin typeface="Poppins"/>
                <a:cs typeface="Poppins"/>
              </a:rPr>
              <a:t>Games</a:t>
            </a:r>
            <a:endParaRPr sz="1950" dirty="0"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40342" y="9633160"/>
            <a:ext cx="7568565" cy="930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Die</a:t>
            </a:r>
            <a:r>
              <a:rPr sz="1950" b="1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besten</a:t>
            </a:r>
            <a:r>
              <a:rPr sz="1950" b="1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Standorte</a:t>
            </a:r>
            <a:r>
              <a:rPr sz="1950" b="1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für</a:t>
            </a:r>
            <a:r>
              <a:rPr sz="1950" b="1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Games</a:t>
            </a:r>
            <a:r>
              <a:rPr sz="1950" b="1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in</a:t>
            </a:r>
            <a:r>
              <a:rPr sz="1950" b="1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Deutschland</a:t>
            </a:r>
            <a:endParaRPr sz="1950" dirty="0">
              <a:latin typeface="Poppins"/>
              <a:cs typeface="Poppins"/>
            </a:endParaRPr>
          </a:p>
          <a:p>
            <a:pPr marL="1143000" marR="5080" indent="-1130935">
              <a:lnSpc>
                <a:spcPct val="101499"/>
              </a:lnSpc>
              <a:tabLst>
                <a:tab pos="1143000" algn="l"/>
              </a:tabLst>
            </a:pPr>
            <a:r>
              <a:rPr sz="1950" b="1" spc="-10" dirty="0">
                <a:solidFill>
                  <a:srgbClr val="FFFFFF"/>
                </a:solidFill>
                <a:latin typeface="Poppins SemiBold"/>
                <a:cs typeface="Poppins SemiBold"/>
              </a:rPr>
              <a:t>Quelle:</a:t>
            </a:r>
            <a:r>
              <a:rPr sz="1950" b="1" dirty="0">
                <a:solidFill>
                  <a:srgbClr val="FFFFFF"/>
                </a:solidFill>
                <a:latin typeface="Poppins SemiBold"/>
                <a:cs typeface="Poppins SemiBold"/>
              </a:rPr>
              <a:t>	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Jahresreport</a:t>
            </a:r>
            <a:r>
              <a:rPr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der</a:t>
            </a:r>
            <a:r>
              <a:rPr sz="1950" spc="11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deutschen</a:t>
            </a:r>
            <a:r>
              <a:rPr sz="1950" spc="11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Game-Branche</a:t>
            </a:r>
            <a:r>
              <a:rPr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2024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game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–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Verband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der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deutschen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Game-Brache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e.V.</a:t>
            </a:r>
            <a:endParaRPr sz="1950" dirty="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Games</a:t>
            </a:r>
            <a:r>
              <a:rPr spc="5" dirty="0"/>
              <a:t> </a:t>
            </a:r>
            <a:r>
              <a:rPr dirty="0"/>
              <a:t>&amp;</a:t>
            </a:r>
            <a:r>
              <a:rPr spc="5" dirty="0"/>
              <a:t> </a:t>
            </a:r>
            <a:r>
              <a:rPr dirty="0"/>
              <a:t>Immersive</a:t>
            </a:r>
            <a:r>
              <a:rPr spc="5" dirty="0"/>
              <a:t> </a:t>
            </a:r>
            <a:r>
              <a:rPr spc="-10" dirty="0"/>
              <a:t>Media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1618" y="3895030"/>
            <a:ext cx="5722620" cy="33426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950" spc="4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210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ECTS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(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E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uropean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C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redit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T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ransfer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S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ystem)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Bilingual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Projektorientiert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Vorwiegend</a:t>
            </a:r>
            <a:r>
              <a:rPr sz="1950" spc="12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Blockunterricht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0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Werkstattcharakter</a:t>
            </a:r>
            <a:r>
              <a:rPr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Projekträume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5486" y="8557674"/>
            <a:ext cx="1573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3-4</a:t>
            </a:r>
            <a:r>
              <a:rPr sz="1950" spc="3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Wochen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6950" y="9172495"/>
            <a:ext cx="5193665" cy="1203325"/>
          </a:xfrm>
          <a:custGeom>
            <a:avLst/>
            <a:gdLst/>
            <a:ahLst/>
            <a:cxnLst/>
            <a:rect l="l" t="t" r="r" b="b"/>
            <a:pathLst>
              <a:path w="5193665" h="1203325">
                <a:moveTo>
                  <a:pt x="5149036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5149036" y="1203167"/>
                </a:lnTo>
                <a:lnTo>
                  <a:pt x="5166365" y="1199668"/>
                </a:lnTo>
                <a:lnTo>
                  <a:pt x="5180517" y="1190126"/>
                </a:lnTo>
                <a:lnTo>
                  <a:pt x="5190059" y="1175974"/>
                </a:lnTo>
                <a:lnTo>
                  <a:pt x="5193559" y="1158645"/>
                </a:lnTo>
                <a:lnTo>
                  <a:pt x="5193559" y="44522"/>
                </a:lnTo>
                <a:lnTo>
                  <a:pt x="5190059" y="27193"/>
                </a:lnTo>
                <a:lnTo>
                  <a:pt x="5180517" y="13041"/>
                </a:lnTo>
                <a:lnTo>
                  <a:pt x="5166365" y="3499"/>
                </a:lnTo>
                <a:lnTo>
                  <a:pt x="5149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31586" y="9642006"/>
            <a:ext cx="10744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solidFill>
                  <a:srgbClr val="98398D"/>
                </a:solidFill>
                <a:latin typeface="Poppins"/>
                <a:cs typeface="Poppins"/>
              </a:rPr>
              <a:t>Seminar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94551" y="9172495"/>
            <a:ext cx="5193665" cy="1203325"/>
          </a:xfrm>
          <a:custGeom>
            <a:avLst/>
            <a:gdLst/>
            <a:ahLst/>
            <a:cxnLst/>
            <a:rect l="l" t="t" r="r" b="b"/>
            <a:pathLst>
              <a:path w="5193665" h="1203325">
                <a:moveTo>
                  <a:pt x="5149036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5149036" y="1203167"/>
                </a:lnTo>
                <a:lnTo>
                  <a:pt x="5166365" y="1199668"/>
                </a:lnTo>
                <a:lnTo>
                  <a:pt x="5180517" y="1190126"/>
                </a:lnTo>
                <a:lnTo>
                  <a:pt x="5190059" y="1175974"/>
                </a:lnTo>
                <a:lnTo>
                  <a:pt x="5193559" y="1158645"/>
                </a:lnTo>
                <a:lnTo>
                  <a:pt x="5193559" y="44522"/>
                </a:lnTo>
                <a:lnTo>
                  <a:pt x="5190059" y="27193"/>
                </a:lnTo>
                <a:lnTo>
                  <a:pt x="5180517" y="13041"/>
                </a:lnTo>
                <a:lnTo>
                  <a:pt x="5166365" y="3499"/>
                </a:lnTo>
                <a:lnTo>
                  <a:pt x="5149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49187" y="9642006"/>
            <a:ext cx="10744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solidFill>
                  <a:srgbClr val="98398D"/>
                </a:solidFill>
                <a:latin typeface="Poppins"/>
                <a:cs typeface="Poppins"/>
              </a:rPr>
              <a:t>Seminar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06632" y="9172495"/>
            <a:ext cx="1120775" cy="1203325"/>
          </a:xfrm>
          <a:custGeom>
            <a:avLst/>
            <a:gdLst/>
            <a:ahLst/>
            <a:cxnLst/>
            <a:rect l="l" t="t" r="r" b="b"/>
            <a:pathLst>
              <a:path w="1120775" h="1203325">
                <a:moveTo>
                  <a:pt x="1075862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1075862" y="1203167"/>
                </a:lnTo>
                <a:lnTo>
                  <a:pt x="1093191" y="1199668"/>
                </a:lnTo>
                <a:lnTo>
                  <a:pt x="1107343" y="1190126"/>
                </a:lnTo>
                <a:lnTo>
                  <a:pt x="1116885" y="1175974"/>
                </a:lnTo>
                <a:lnTo>
                  <a:pt x="1120384" y="1158645"/>
                </a:lnTo>
                <a:lnTo>
                  <a:pt x="1120384" y="44522"/>
                </a:lnTo>
                <a:lnTo>
                  <a:pt x="1116885" y="27193"/>
                </a:lnTo>
                <a:lnTo>
                  <a:pt x="1107343" y="13041"/>
                </a:lnTo>
                <a:lnTo>
                  <a:pt x="1093191" y="3499"/>
                </a:lnTo>
                <a:lnTo>
                  <a:pt x="10758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15123" y="9642006"/>
            <a:ext cx="7035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0" dirty="0">
                <a:solidFill>
                  <a:srgbClr val="98398D"/>
                </a:solidFill>
                <a:latin typeface="Poppins"/>
                <a:cs typeface="Poppins"/>
              </a:rPr>
              <a:t>Exam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324232" y="9172495"/>
            <a:ext cx="1120775" cy="1203325"/>
          </a:xfrm>
          <a:custGeom>
            <a:avLst/>
            <a:gdLst/>
            <a:ahLst/>
            <a:cxnLst/>
            <a:rect l="l" t="t" r="r" b="b"/>
            <a:pathLst>
              <a:path w="1120775" h="1203325">
                <a:moveTo>
                  <a:pt x="1075862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1075862" y="1203167"/>
                </a:lnTo>
                <a:lnTo>
                  <a:pt x="1093191" y="1199668"/>
                </a:lnTo>
                <a:lnTo>
                  <a:pt x="1107343" y="1190126"/>
                </a:lnTo>
                <a:lnTo>
                  <a:pt x="1116885" y="1175974"/>
                </a:lnTo>
                <a:lnTo>
                  <a:pt x="1120384" y="1158645"/>
                </a:lnTo>
                <a:lnTo>
                  <a:pt x="1120384" y="44522"/>
                </a:lnTo>
                <a:lnTo>
                  <a:pt x="1116885" y="27193"/>
                </a:lnTo>
                <a:lnTo>
                  <a:pt x="1107343" y="13041"/>
                </a:lnTo>
                <a:lnTo>
                  <a:pt x="1093191" y="3499"/>
                </a:lnTo>
                <a:lnTo>
                  <a:pt x="10758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532723" y="9642006"/>
            <a:ext cx="7035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0" dirty="0">
                <a:solidFill>
                  <a:srgbClr val="98398D"/>
                </a:solidFill>
                <a:latin typeface="Poppins"/>
                <a:cs typeface="Poppins"/>
              </a:rPr>
              <a:t>Exam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79486" y="8557809"/>
            <a:ext cx="4161790" cy="1436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3406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3-4</a:t>
            </a:r>
            <a:r>
              <a:rPr sz="1950" spc="3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Wochen</a:t>
            </a:r>
            <a:endParaRPr sz="1950">
              <a:latin typeface="Poppins"/>
              <a:cs typeface="Poppins"/>
            </a:endParaRPr>
          </a:p>
          <a:p>
            <a:pPr>
              <a:lnSpc>
                <a:spcPct val="100000"/>
              </a:lnSpc>
              <a:spcBef>
                <a:spcPts val="2760"/>
              </a:spcBef>
            </a:pPr>
            <a:endParaRPr sz="1950">
              <a:latin typeface="Poppins"/>
              <a:cs typeface="Poppin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3482975" algn="l"/>
              </a:tabLst>
            </a:pPr>
            <a:r>
              <a:rPr sz="1950" spc="-10" dirty="0">
                <a:solidFill>
                  <a:srgbClr val="98398D"/>
                </a:solidFill>
                <a:latin typeface="Poppins"/>
                <a:cs typeface="Poppins"/>
              </a:rPr>
              <a:t>Seminar</a:t>
            </a:r>
            <a:r>
              <a:rPr sz="1950" dirty="0">
                <a:solidFill>
                  <a:srgbClr val="98398D"/>
                </a:solidFill>
                <a:latin typeface="Poppins"/>
                <a:cs typeface="Poppins"/>
              </a:rPr>
              <a:t>	</a:t>
            </a:r>
            <a:r>
              <a:rPr sz="1950" spc="-20" dirty="0">
                <a:solidFill>
                  <a:srgbClr val="98398D"/>
                </a:solidFill>
                <a:latin typeface="Poppins"/>
                <a:cs typeface="Poppins"/>
              </a:rPr>
              <a:t>Exam</a:t>
            </a:r>
            <a:endParaRPr sz="1950">
              <a:latin typeface="Poppins"/>
              <a:cs typeface="Poppi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6951" y="8949989"/>
            <a:ext cx="6450330" cy="94615"/>
            <a:chOff x="376951" y="8949989"/>
            <a:chExt cx="6450330" cy="94615"/>
          </a:xfrm>
        </p:grpSpPr>
        <p:sp>
          <p:nvSpPr>
            <p:cNvPr id="17" name="object 17"/>
            <p:cNvSpPr/>
            <p:nvPr/>
          </p:nvSpPr>
          <p:spPr>
            <a:xfrm>
              <a:off x="387422" y="8997108"/>
              <a:ext cx="6429375" cy="0"/>
            </a:xfrm>
            <a:custGeom>
              <a:avLst/>
              <a:gdLst/>
              <a:ahLst/>
              <a:cxnLst/>
              <a:rect l="l" t="t" r="r" b="b"/>
              <a:pathLst>
                <a:path w="6429375">
                  <a:moveTo>
                    <a:pt x="0" y="0"/>
                  </a:moveTo>
                  <a:lnTo>
                    <a:pt x="642912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422" y="8949989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5">
                  <a:moveTo>
                    <a:pt x="0" y="0"/>
                  </a:moveTo>
                  <a:lnTo>
                    <a:pt x="0" y="9423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16546" y="8949989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5">
                  <a:moveTo>
                    <a:pt x="0" y="0"/>
                  </a:moveTo>
                  <a:lnTo>
                    <a:pt x="0" y="9423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94551" y="8949989"/>
            <a:ext cx="6450330" cy="94615"/>
            <a:chOff x="6994551" y="8949989"/>
            <a:chExt cx="6450330" cy="94615"/>
          </a:xfrm>
        </p:grpSpPr>
        <p:sp>
          <p:nvSpPr>
            <p:cNvPr id="21" name="object 21"/>
            <p:cNvSpPr/>
            <p:nvPr/>
          </p:nvSpPr>
          <p:spPr>
            <a:xfrm>
              <a:off x="7005022" y="8997108"/>
              <a:ext cx="6429375" cy="0"/>
            </a:xfrm>
            <a:custGeom>
              <a:avLst/>
              <a:gdLst/>
              <a:ahLst/>
              <a:cxnLst/>
              <a:rect l="l" t="t" r="r" b="b"/>
              <a:pathLst>
                <a:path w="6429375">
                  <a:moveTo>
                    <a:pt x="0" y="0"/>
                  </a:moveTo>
                  <a:lnTo>
                    <a:pt x="642912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05022" y="8949989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5">
                  <a:moveTo>
                    <a:pt x="0" y="0"/>
                  </a:moveTo>
                  <a:lnTo>
                    <a:pt x="0" y="9423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434145" y="8949989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5">
                  <a:moveTo>
                    <a:pt x="0" y="0"/>
                  </a:moveTo>
                  <a:lnTo>
                    <a:pt x="0" y="9423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13612150" y="7989285"/>
            <a:ext cx="6492240" cy="2419350"/>
          </a:xfrm>
          <a:custGeom>
            <a:avLst/>
            <a:gdLst/>
            <a:ahLst/>
            <a:cxnLst/>
            <a:rect l="l" t="t" r="r" b="b"/>
            <a:pathLst>
              <a:path w="6492240" h="2419350">
                <a:moveTo>
                  <a:pt x="6491948" y="0"/>
                </a:moveTo>
                <a:lnTo>
                  <a:pt x="0" y="0"/>
                </a:lnTo>
                <a:lnTo>
                  <a:pt x="0" y="2418774"/>
                </a:lnTo>
                <a:lnTo>
                  <a:pt x="6491948" y="2418774"/>
                </a:lnTo>
                <a:lnTo>
                  <a:pt x="6491948" y="0"/>
                </a:lnTo>
                <a:close/>
              </a:path>
            </a:pathLst>
          </a:custGeom>
          <a:solidFill>
            <a:srgbClr val="241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265471" y="8557719"/>
            <a:ext cx="1573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3-4</a:t>
            </a:r>
            <a:r>
              <a:rPr sz="1950" spc="3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Wochen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76952" y="3413508"/>
            <a:ext cx="13055462" cy="4450725"/>
            <a:chOff x="376951" y="3413508"/>
            <a:chExt cx="19350195" cy="6596657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51" y="3413508"/>
              <a:ext cx="3870037" cy="65966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6991" y="3413508"/>
              <a:ext cx="3870028" cy="65966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7030" y="3413508"/>
              <a:ext cx="3870038" cy="65966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7071" y="3413508"/>
              <a:ext cx="3870038" cy="65966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57109" y="3413508"/>
              <a:ext cx="3870037" cy="659665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64251" y="7940675"/>
            <a:ext cx="9055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-10" dirty="0">
                <a:solidFill>
                  <a:srgbClr val="FFFFFF"/>
                </a:solidFill>
                <a:latin typeface="Poppins SemiBold"/>
                <a:cs typeface="Poppins SemiBold"/>
              </a:rPr>
              <a:t>Quelle:</a:t>
            </a:r>
            <a:endParaRPr sz="1950" dirty="0">
              <a:latin typeface="Poppins SemiBold"/>
              <a:cs typeface="Poppins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11" name="object 11"/>
          <p:cNvSpPr txBox="1"/>
          <p:nvPr/>
        </p:nvSpPr>
        <p:spPr>
          <a:xfrm>
            <a:off x="1495107" y="7940675"/>
            <a:ext cx="64363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game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–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Verband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der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deutschen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Game-Brache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Poppins"/>
                <a:cs typeface="Poppins"/>
              </a:rPr>
              <a:t>e.V.</a:t>
            </a:r>
            <a:endParaRPr sz="1950" dirty="0">
              <a:latin typeface="Poppins"/>
              <a:cs typeface="Poppi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Berufliche</a:t>
            </a:r>
            <a:r>
              <a:rPr spc="5" dirty="0"/>
              <a:t> </a:t>
            </a:r>
            <a:r>
              <a:rPr spc="-10" dirty="0"/>
              <a:t>Aussichten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208B0A-48B3-4DB2-82B7-56E2BD48110B}"/>
              </a:ext>
            </a:extLst>
          </p:cNvPr>
          <p:cNvSpPr txBox="1"/>
          <p:nvPr/>
        </p:nvSpPr>
        <p:spPr>
          <a:xfrm>
            <a:off x="298450" y="8979808"/>
            <a:ext cx="1889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Aber</a:t>
            </a:r>
            <a:r>
              <a:rPr lang="de-DE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 Fast zwei Drittel der auswertbaren in Deutschland veröffentlichten Online-Stellenanzeigen aus dem Jahr 2024, die von den Bewerbern Games-bezogene Kenntnisse forderten, kamen von Unternehmen außerhalb der Games-Branche.</a:t>
            </a:r>
            <a:endParaRPr lang="de-DE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5CC261DC-E6FE-4CBD-8998-EDA685BDFE3D}"/>
              </a:ext>
            </a:extLst>
          </p:cNvPr>
          <p:cNvSpPr txBox="1"/>
          <p:nvPr/>
        </p:nvSpPr>
        <p:spPr>
          <a:xfrm>
            <a:off x="355924" y="9747250"/>
            <a:ext cx="90551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-10" dirty="0">
                <a:solidFill>
                  <a:srgbClr val="FFFFFF"/>
                </a:solidFill>
                <a:latin typeface="Poppins SemiBold"/>
                <a:cs typeface="Poppins SemiBold"/>
              </a:rPr>
              <a:t>Quelle:</a:t>
            </a:r>
            <a:endParaRPr sz="1950" dirty="0">
              <a:latin typeface="Poppins SemiBold"/>
              <a:cs typeface="Poppins SemiBold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711412C6-ED82-464F-868C-B57DE4C0ACA7}"/>
              </a:ext>
            </a:extLst>
          </p:cNvPr>
          <p:cNvSpPr txBox="1"/>
          <p:nvPr/>
        </p:nvSpPr>
        <p:spPr>
          <a:xfrm>
            <a:off x="1486780" y="9747250"/>
            <a:ext cx="940347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de-DE" sz="1950" dirty="0">
                <a:solidFill>
                  <a:srgbClr val="FFFFFF"/>
                </a:solidFill>
                <a:latin typeface="Poppins"/>
                <a:cs typeface="Poppins"/>
              </a:rPr>
              <a:t> Informationsdienst des Instituts der deutschen Wirtschaft</a:t>
            </a:r>
            <a:endParaRPr lang="de-DE" sz="1950" dirty="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23464" y="5179788"/>
            <a:ext cx="1583690" cy="1214120"/>
          </a:xfrm>
          <a:custGeom>
            <a:avLst/>
            <a:gdLst/>
            <a:ahLst/>
            <a:cxnLst/>
            <a:rect l="l" t="t" r="r" b="b"/>
            <a:pathLst>
              <a:path w="1583689" h="1214120">
                <a:moveTo>
                  <a:pt x="153888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69116"/>
                </a:lnTo>
                <a:lnTo>
                  <a:pt x="3499" y="1186444"/>
                </a:lnTo>
                <a:lnTo>
                  <a:pt x="13041" y="1200596"/>
                </a:lnTo>
                <a:lnTo>
                  <a:pt x="27193" y="1210139"/>
                </a:lnTo>
                <a:lnTo>
                  <a:pt x="44522" y="1213638"/>
                </a:lnTo>
                <a:lnTo>
                  <a:pt x="1538885" y="1213638"/>
                </a:lnTo>
                <a:lnTo>
                  <a:pt x="1556218" y="1210139"/>
                </a:lnTo>
                <a:lnTo>
                  <a:pt x="1570369" y="1200596"/>
                </a:lnTo>
                <a:lnTo>
                  <a:pt x="1579909" y="1186444"/>
                </a:lnTo>
                <a:lnTo>
                  <a:pt x="1583407" y="1169116"/>
                </a:lnTo>
                <a:lnTo>
                  <a:pt x="1583407" y="44522"/>
                </a:lnTo>
                <a:lnTo>
                  <a:pt x="1579909" y="27193"/>
                </a:lnTo>
                <a:lnTo>
                  <a:pt x="1570369" y="13041"/>
                </a:lnTo>
                <a:lnTo>
                  <a:pt x="1556218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3464" y="1093672"/>
            <a:ext cx="1583690" cy="2576195"/>
          </a:xfrm>
          <a:custGeom>
            <a:avLst/>
            <a:gdLst/>
            <a:ahLst/>
            <a:cxnLst/>
            <a:rect l="l" t="t" r="r" b="b"/>
            <a:pathLst>
              <a:path w="1583689" h="2576195">
                <a:moveTo>
                  <a:pt x="153888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2531148"/>
                </a:lnTo>
                <a:lnTo>
                  <a:pt x="3499" y="2548481"/>
                </a:lnTo>
                <a:lnTo>
                  <a:pt x="13041" y="2562632"/>
                </a:lnTo>
                <a:lnTo>
                  <a:pt x="27193" y="2572172"/>
                </a:lnTo>
                <a:lnTo>
                  <a:pt x="44522" y="2575670"/>
                </a:lnTo>
                <a:lnTo>
                  <a:pt x="1538885" y="2575670"/>
                </a:lnTo>
                <a:lnTo>
                  <a:pt x="1556218" y="2572172"/>
                </a:lnTo>
                <a:lnTo>
                  <a:pt x="1570369" y="2562632"/>
                </a:lnTo>
                <a:lnTo>
                  <a:pt x="1579909" y="2548481"/>
                </a:lnTo>
                <a:lnTo>
                  <a:pt x="1583407" y="2531148"/>
                </a:lnTo>
                <a:lnTo>
                  <a:pt x="1583407" y="44522"/>
                </a:lnTo>
                <a:lnTo>
                  <a:pt x="1579909" y="27193"/>
                </a:lnTo>
                <a:lnTo>
                  <a:pt x="1570369" y="13041"/>
                </a:lnTo>
                <a:lnTo>
                  <a:pt x="1556218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92626" y="1093672"/>
            <a:ext cx="1583690" cy="2576195"/>
          </a:xfrm>
          <a:custGeom>
            <a:avLst/>
            <a:gdLst/>
            <a:ahLst/>
            <a:cxnLst/>
            <a:rect l="l" t="t" r="r" b="b"/>
            <a:pathLst>
              <a:path w="1583690" h="2576195">
                <a:moveTo>
                  <a:pt x="1538885" y="0"/>
                </a:moveTo>
                <a:lnTo>
                  <a:pt x="44522" y="0"/>
                </a:lnTo>
                <a:lnTo>
                  <a:pt x="27189" y="3499"/>
                </a:lnTo>
                <a:lnTo>
                  <a:pt x="13037" y="13041"/>
                </a:lnTo>
                <a:lnTo>
                  <a:pt x="3497" y="27193"/>
                </a:lnTo>
                <a:lnTo>
                  <a:pt x="0" y="44522"/>
                </a:lnTo>
                <a:lnTo>
                  <a:pt x="0" y="2531148"/>
                </a:lnTo>
                <a:lnTo>
                  <a:pt x="3497" y="2548481"/>
                </a:lnTo>
                <a:lnTo>
                  <a:pt x="13037" y="2562632"/>
                </a:lnTo>
                <a:lnTo>
                  <a:pt x="27189" y="2572172"/>
                </a:lnTo>
                <a:lnTo>
                  <a:pt x="44522" y="2575670"/>
                </a:lnTo>
                <a:lnTo>
                  <a:pt x="1538885" y="2575670"/>
                </a:lnTo>
                <a:lnTo>
                  <a:pt x="1556213" y="2572172"/>
                </a:lnTo>
                <a:lnTo>
                  <a:pt x="1570365" y="2562632"/>
                </a:lnTo>
                <a:lnTo>
                  <a:pt x="1579908" y="2548481"/>
                </a:lnTo>
                <a:lnTo>
                  <a:pt x="1583407" y="2531148"/>
                </a:lnTo>
                <a:lnTo>
                  <a:pt x="1583407" y="44522"/>
                </a:lnTo>
                <a:lnTo>
                  <a:pt x="1579908" y="27193"/>
                </a:lnTo>
                <a:lnTo>
                  <a:pt x="1570365" y="13041"/>
                </a:lnTo>
                <a:lnTo>
                  <a:pt x="1556213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5289" y="1093672"/>
            <a:ext cx="1583690" cy="2576195"/>
          </a:xfrm>
          <a:custGeom>
            <a:avLst/>
            <a:gdLst/>
            <a:ahLst/>
            <a:cxnLst/>
            <a:rect l="l" t="t" r="r" b="b"/>
            <a:pathLst>
              <a:path w="1583690" h="2576195">
                <a:moveTo>
                  <a:pt x="1538885" y="0"/>
                </a:moveTo>
                <a:lnTo>
                  <a:pt x="44522" y="0"/>
                </a:lnTo>
                <a:lnTo>
                  <a:pt x="27189" y="3499"/>
                </a:lnTo>
                <a:lnTo>
                  <a:pt x="13037" y="13041"/>
                </a:lnTo>
                <a:lnTo>
                  <a:pt x="3497" y="27193"/>
                </a:lnTo>
                <a:lnTo>
                  <a:pt x="0" y="44522"/>
                </a:lnTo>
                <a:lnTo>
                  <a:pt x="0" y="2531148"/>
                </a:lnTo>
                <a:lnTo>
                  <a:pt x="3497" y="2548481"/>
                </a:lnTo>
                <a:lnTo>
                  <a:pt x="13037" y="2562632"/>
                </a:lnTo>
                <a:lnTo>
                  <a:pt x="27189" y="2572172"/>
                </a:lnTo>
                <a:lnTo>
                  <a:pt x="44522" y="2575670"/>
                </a:lnTo>
                <a:lnTo>
                  <a:pt x="1538885" y="2575670"/>
                </a:lnTo>
                <a:lnTo>
                  <a:pt x="1556213" y="2572172"/>
                </a:lnTo>
                <a:lnTo>
                  <a:pt x="1570365" y="2562632"/>
                </a:lnTo>
                <a:lnTo>
                  <a:pt x="1579908" y="2548481"/>
                </a:lnTo>
                <a:lnTo>
                  <a:pt x="1583407" y="2531148"/>
                </a:lnTo>
                <a:lnTo>
                  <a:pt x="1583407" y="44522"/>
                </a:lnTo>
                <a:lnTo>
                  <a:pt x="1579908" y="27193"/>
                </a:lnTo>
                <a:lnTo>
                  <a:pt x="1570365" y="13041"/>
                </a:lnTo>
                <a:lnTo>
                  <a:pt x="1556213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24438" y="1093672"/>
            <a:ext cx="1583690" cy="1208405"/>
          </a:xfrm>
          <a:custGeom>
            <a:avLst/>
            <a:gdLst/>
            <a:ahLst/>
            <a:cxnLst/>
            <a:rect l="l" t="t" r="r" b="b"/>
            <a:pathLst>
              <a:path w="1583690" h="1208405">
                <a:moveTo>
                  <a:pt x="1538874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63870"/>
                </a:lnTo>
                <a:lnTo>
                  <a:pt x="3499" y="1181203"/>
                </a:lnTo>
                <a:lnTo>
                  <a:pt x="13041" y="1195354"/>
                </a:lnTo>
                <a:lnTo>
                  <a:pt x="27193" y="1204894"/>
                </a:lnTo>
                <a:lnTo>
                  <a:pt x="44522" y="1208392"/>
                </a:lnTo>
                <a:lnTo>
                  <a:pt x="1538874" y="1208392"/>
                </a:lnTo>
                <a:lnTo>
                  <a:pt x="1556208" y="1204894"/>
                </a:lnTo>
                <a:lnTo>
                  <a:pt x="1570352" y="1195354"/>
                </a:lnTo>
                <a:lnTo>
                  <a:pt x="1579882" y="1181203"/>
                </a:lnTo>
                <a:lnTo>
                  <a:pt x="1583375" y="1163870"/>
                </a:lnTo>
                <a:lnTo>
                  <a:pt x="1583375" y="44522"/>
                </a:lnTo>
                <a:lnTo>
                  <a:pt x="1579882" y="27193"/>
                </a:lnTo>
                <a:lnTo>
                  <a:pt x="1570352" y="13041"/>
                </a:lnTo>
                <a:lnTo>
                  <a:pt x="1556208" y="3499"/>
                </a:lnTo>
                <a:lnTo>
                  <a:pt x="1538874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8041" y="1093672"/>
            <a:ext cx="1583690" cy="2576195"/>
          </a:xfrm>
          <a:custGeom>
            <a:avLst/>
            <a:gdLst/>
            <a:ahLst/>
            <a:cxnLst/>
            <a:rect l="l" t="t" r="r" b="b"/>
            <a:pathLst>
              <a:path w="1583690" h="2576195">
                <a:moveTo>
                  <a:pt x="153889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2531148"/>
                </a:lnTo>
                <a:lnTo>
                  <a:pt x="3499" y="2548481"/>
                </a:lnTo>
                <a:lnTo>
                  <a:pt x="13041" y="2562632"/>
                </a:lnTo>
                <a:lnTo>
                  <a:pt x="27193" y="2572172"/>
                </a:lnTo>
                <a:lnTo>
                  <a:pt x="44522" y="2575670"/>
                </a:lnTo>
                <a:lnTo>
                  <a:pt x="1538895" y="2575670"/>
                </a:lnTo>
                <a:lnTo>
                  <a:pt x="1556224" y="2572172"/>
                </a:lnTo>
                <a:lnTo>
                  <a:pt x="1570376" y="2562632"/>
                </a:lnTo>
                <a:lnTo>
                  <a:pt x="1579918" y="2548481"/>
                </a:lnTo>
                <a:lnTo>
                  <a:pt x="1583417" y="2531148"/>
                </a:lnTo>
                <a:lnTo>
                  <a:pt x="1583417" y="44522"/>
                </a:lnTo>
                <a:lnTo>
                  <a:pt x="1579918" y="27193"/>
                </a:lnTo>
                <a:lnTo>
                  <a:pt x="1570376" y="13041"/>
                </a:lnTo>
                <a:lnTo>
                  <a:pt x="1556224" y="3499"/>
                </a:lnTo>
                <a:lnTo>
                  <a:pt x="153889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0334" y="1093672"/>
            <a:ext cx="1583690" cy="2576195"/>
          </a:xfrm>
          <a:custGeom>
            <a:avLst/>
            <a:gdLst/>
            <a:ahLst/>
            <a:cxnLst/>
            <a:rect l="l" t="t" r="r" b="b"/>
            <a:pathLst>
              <a:path w="1583690" h="2576195">
                <a:moveTo>
                  <a:pt x="153888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2531148"/>
                </a:lnTo>
                <a:lnTo>
                  <a:pt x="3499" y="2548481"/>
                </a:lnTo>
                <a:lnTo>
                  <a:pt x="13041" y="2562632"/>
                </a:lnTo>
                <a:lnTo>
                  <a:pt x="27193" y="2572172"/>
                </a:lnTo>
                <a:lnTo>
                  <a:pt x="44522" y="2575670"/>
                </a:lnTo>
                <a:lnTo>
                  <a:pt x="1538885" y="2575670"/>
                </a:lnTo>
                <a:lnTo>
                  <a:pt x="1556218" y="2572172"/>
                </a:lnTo>
                <a:lnTo>
                  <a:pt x="1570369" y="2562632"/>
                </a:lnTo>
                <a:lnTo>
                  <a:pt x="1579909" y="2548481"/>
                </a:lnTo>
                <a:lnTo>
                  <a:pt x="1583407" y="2531148"/>
                </a:lnTo>
                <a:lnTo>
                  <a:pt x="1583407" y="44522"/>
                </a:lnTo>
                <a:lnTo>
                  <a:pt x="1579909" y="27193"/>
                </a:lnTo>
                <a:lnTo>
                  <a:pt x="1570369" y="13041"/>
                </a:lnTo>
                <a:lnTo>
                  <a:pt x="1556218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5289" y="9265904"/>
            <a:ext cx="1583690" cy="1214120"/>
          </a:xfrm>
          <a:custGeom>
            <a:avLst/>
            <a:gdLst/>
            <a:ahLst/>
            <a:cxnLst/>
            <a:rect l="l" t="t" r="r" b="b"/>
            <a:pathLst>
              <a:path w="1583690" h="1214120">
                <a:moveTo>
                  <a:pt x="1538885" y="0"/>
                </a:moveTo>
                <a:lnTo>
                  <a:pt x="44522" y="0"/>
                </a:lnTo>
                <a:lnTo>
                  <a:pt x="27189" y="3499"/>
                </a:lnTo>
                <a:lnTo>
                  <a:pt x="13037" y="13041"/>
                </a:lnTo>
                <a:lnTo>
                  <a:pt x="3497" y="27193"/>
                </a:lnTo>
                <a:lnTo>
                  <a:pt x="0" y="44522"/>
                </a:lnTo>
                <a:lnTo>
                  <a:pt x="0" y="1169116"/>
                </a:lnTo>
                <a:lnTo>
                  <a:pt x="3497" y="1186444"/>
                </a:lnTo>
                <a:lnTo>
                  <a:pt x="13037" y="1200596"/>
                </a:lnTo>
                <a:lnTo>
                  <a:pt x="27189" y="1210139"/>
                </a:lnTo>
                <a:lnTo>
                  <a:pt x="44522" y="1213638"/>
                </a:lnTo>
                <a:lnTo>
                  <a:pt x="1538885" y="1213638"/>
                </a:lnTo>
                <a:lnTo>
                  <a:pt x="1556213" y="1210139"/>
                </a:lnTo>
                <a:lnTo>
                  <a:pt x="1570365" y="1200596"/>
                </a:lnTo>
                <a:lnTo>
                  <a:pt x="1579908" y="1186444"/>
                </a:lnTo>
                <a:lnTo>
                  <a:pt x="1583407" y="1169116"/>
                </a:lnTo>
                <a:lnTo>
                  <a:pt x="1583407" y="44522"/>
                </a:lnTo>
                <a:lnTo>
                  <a:pt x="1579908" y="27193"/>
                </a:lnTo>
                <a:lnTo>
                  <a:pt x="1570365" y="13041"/>
                </a:lnTo>
                <a:lnTo>
                  <a:pt x="1556213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5289" y="5179788"/>
            <a:ext cx="1583690" cy="1214120"/>
          </a:xfrm>
          <a:custGeom>
            <a:avLst/>
            <a:gdLst/>
            <a:ahLst/>
            <a:cxnLst/>
            <a:rect l="l" t="t" r="r" b="b"/>
            <a:pathLst>
              <a:path w="1583690" h="1214120">
                <a:moveTo>
                  <a:pt x="1538885" y="0"/>
                </a:moveTo>
                <a:lnTo>
                  <a:pt x="44522" y="0"/>
                </a:lnTo>
                <a:lnTo>
                  <a:pt x="27189" y="3499"/>
                </a:lnTo>
                <a:lnTo>
                  <a:pt x="13037" y="13041"/>
                </a:lnTo>
                <a:lnTo>
                  <a:pt x="3497" y="27193"/>
                </a:lnTo>
                <a:lnTo>
                  <a:pt x="0" y="44522"/>
                </a:lnTo>
                <a:lnTo>
                  <a:pt x="0" y="1169116"/>
                </a:lnTo>
                <a:lnTo>
                  <a:pt x="3497" y="1186444"/>
                </a:lnTo>
                <a:lnTo>
                  <a:pt x="13037" y="1200596"/>
                </a:lnTo>
                <a:lnTo>
                  <a:pt x="27189" y="1210139"/>
                </a:lnTo>
                <a:lnTo>
                  <a:pt x="44522" y="1213638"/>
                </a:lnTo>
                <a:lnTo>
                  <a:pt x="1538885" y="1213638"/>
                </a:lnTo>
                <a:lnTo>
                  <a:pt x="1556213" y="1210139"/>
                </a:lnTo>
                <a:lnTo>
                  <a:pt x="1570365" y="1200596"/>
                </a:lnTo>
                <a:lnTo>
                  <a:pt x="1579908" y="1186444"/>
                </a:lnTo>
                <a:lnTo>
                  <a:pt x="1583407" y="1169116"/>
                </a:lnTo>
                <a:lnTo>
                  <a:pt x="1583407" y="44522"/>
                </a:lnTo>
                <a:lnTo>
                  <a:pt x="1579908" y="27193"/>
                </a:lnTo>
                <a:lnTo>
                  <a:pt x="1570365" y="13041"/>
                </a:lnTo>
                <a:lnTo>
                  <a:pt x="1556213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08041" y="6541830"/>
            <a:ext cx="1583690" cy="1214120"/>
          </a:xfrm>
          <a:custGeom>
            <a:avLst/>
            <a:gdLst/>
            <a:ahLst/>
            <a:cxnLst/>
            <a:rect l="l" t="t" r="r" b="b"/>
            <a:pathLst>
              <a:path w="1583690" h="1214120">
                <a:moveTo>
                  <a:pt x="153889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69105"/>
                </a:lnTo>
                <a:lnTo>
                  <a:pt x="3499" y="1186438"/>
                </a:lnTo>
                <a:lnTo>
                  <a:pt x="13041" y="1200590"/>
                </a:lnTo>
                <a:lnTo>
                  <a:pt x="27193" y="1210130"/>
                </a:lnTo>
                <a:lnTo>
                  <a:pt x="44522" y="1213627"/>
                </a:lnTo>
                <a:lnTo>
                  <a:pt x="1538895" y="1213627"/>
                </a:lnTo>
                <a:lnTo>
                  <a:pt x="1556224" y="1210130"/>
                </a:lnTo>
                <a:lnTo>
                  <a:pt x="1570376" y="1200590"/>
                </a:lnTo>
                <a:lnTo>
                  <a:pt x="1579918" y="1186438"/>
                </a:lnTo>
                <a:lnTo>
                  <a:pt x="1583417" y="1169105"/>
                </a:lnTo>
                <a:lnTo>
                  <a:pt x="1583417" y="44522"/>
                </a:lnTo>
                <a:lnTo>
                  <a:pt x="1579918" y="27193"/>
                </a:lnTo>
                <a:lnTo>
                  <a:pt x="1570376" y="13041"/>
                </a:lnTo>
                <a:lnTo>
                  <a:pt x="1556224" y="3499"/>
                </a:lnTo>
                <a:lnTo>
                  <a:pt x="153889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50334" y="7903873"/>
            <a:ext cx="1583690" cy="1214120"/>
          </a:xfrm>
          <a:custGeom>
            <a:avLst/>
            <a:gdLst/>
            <a:ahLst/>
            <a:cxnLst/>
            <a:rect l="l" t="t" r="r" b="b"/>
            <a:pathLst>
              <a:path w="1583690" h="1214120">
                <a:moveTo>
                  <a:pt x="1538885" y="0"/>
                </a:moveTo>
                <a:lnTo>
                  <a:pt x="44522" y="0"/>
                </a:lnTo>
                <a:lnTo>
                  <a:pt x="27193" y="3497"/>
                </a:lnTo>
                <a:lnTo>
                  <a:pt x="13041" y="13037"/>
                </a:lnTo>
                <a:lnTo>
                  <a:pt x="3499" y="27189"/>
                </a:lnTo>
                <a:lnTo>
                  <a:pt x="0" y="44522"/>
                </a:lnTo>
                <a:lnTo>
                  <a:pt x="0" y="1169105"/>
                </a:lnTo>
                <a:lnTo>
                  <a:pt x="3499" y="1186434"/>
                </a:lnTo>
                <a:lnTo>
                  <a:pt x="13041" y="1200586"/>
                </a:lnTo>
                <a:lnTo>
                  <a:pt x="27193" y="1210128"/>
                </a:lnTo>
                <a:lnTo>
                  <a:pt x="44522" y="1213627"/>
                </a:lnTo>
                <a:lnTo>
                  <a:pt x="1538885" y="1213627"/>
                </a:lnTo>
                <a:lnTo>
                  <a:pt x="1556218" y="1210128"/>
                </a:lnTo>
                <a:lnTo>
                  <a:pt x="1570369" y="1200586"/>
                </a:lnTo>
                <a:lnTo>
                  <a:pt x="1579909" y="1186434"/>
                </a:lnTo>
                <a:lnTo>
                  <a:pt x="1583407" y="1169105"/>
                </a:lnTo>
                <a:lnTo>
                  <a:pt x="1583407" y="44522"/>
                </a:lnTo>
                <a:lnTo>
                  <a:pt x="1579909" y="27189"/>
                </a:lnTo>
                <a:lnTo>
                  <a:pt x="1570369" y="13037"/>
                </a:lnTo>
                <a:lnTo>
                  <a:pt x="1556218" y="3497"/>
                </a:lnTo>
                <a:lnTo>
                  <a:pt x="1538885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24438" y="6541830"/>
            <a:ext cx="1583690" cy="3938270"/>
          </a:xfrm>
          <a:custGeom>
            <a:avLst/>
            <a:gdLst/>
            <a:ahLst/>
            <a:cxnLst/>
            <a:rect l="l" t="t" r="r" b="b"/>
            <a:pathLst>
              <a:path w="1583690" h="3938270">
                <a:moveTo>
                  <a:pt x="1538874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3893190"/>
                </a:lnTo>
                <a:lnTo>
                  <a:pt x="3499" y="3910519"/>
                </a:lnTo>
                <a:lnTo>
                  <a:pt x="13041" y="3924671"/>
                </a:lnTo>
                <a:lnTo>
                  <a:pt x="27193" y="3934213"/>
                </a:lnTo>
                <a:lnTo>
                  <a:pt x="44522" y="3937712"/>
                </a:lnTo>
                <a:lnTo>
                  <a:pt x="1538874" y="3937712"/>
                </a:lnTo>
                <a:lnTo>
                  <a:pt x="1556208" y="3934213"/>
                </a:lnTo>
                <a:lnTo>
                  <a:pt x="1570352" y="3924671"/>
                </a:lnTo>
                <a:lnTo>
                  <a:pt x="1579882" y="3910519"/>
                </a:lnTo>
                <a:lnTo>
                  <a:pt x="1583375" y="3893190"/>
                </a:lnTo>
                <a:lnTo>
                  <a:pt x="1583375" y="44522"/>
                </a:lnTo>
                <a:lnTo>
                  <a:pt x="1579882" y="27193"/>
                </a:lnTo>
                <a:lnTo>
                  <a:pt x="1570352" y="13041"/>
                </a:lnTo>
                <a:lnTo>
                  <a:pt x="1556208" y="3499"/>
                </a:lnTo>
                <a:lnTo>
                  <a:pt x="1538874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66762" y="5179788"/>
            <a:ext cx="1583690" cy="5300345"/>
          </a:xfrm>
          <a:custGeom>
            <a:avLst/>
            <a:gdLst/>
            <a:ahLst/>
            <a:cxnLst/>
            <a:rect l="l" t="t" r="r" b="b"/>
            <a:pathLst>
              <a:path w="1583690" h="5300345">
                <a:moveTo>
                  <a:pt x="1538906" y="0"/>
                </a:moveTo>
                <a:lnTo>
                  <a:pt x="44501" y="0"/>
                </a:lnTo>
                <a:lnTo>
                  <a:pt x="27167" y="3499"/>
                </a:lnTo>
                <a:lnTo>
                  <a:pt x="13023" y="13041"/>
                </a:lnTo>
                <a:lnTo>
                  <a:pt x="3493" y="27193"/>
                </a:lnTo>
                <a:lnTo>
                  <a:pt x="0" y="44522"/>
                </a:lnTo>
                <a:lnTo>
                  <a:pt x="0" y="5255232"/>
                </a:lnTo>
                <a:lnTo>
                  <a:pt x="3493" y="5272561"/>
                </a:lnTo>
                <a:lnTo>
                  <a:pt x="13023" y="5286713"/>
                </a:lnTo>
                <a:lnTo>
                  <a:pt x="27167" y="5296255"/>
                </a:lnTo>
                <a:lnTo>
                  <a:pt x="44501" y="5299754"/>
                </a:lnTo>
                <a:lnTo>
                  <a:pt x="1538906" y="5299754"/>
                </a:lnTo>
                <a:lnTo>
                  <a:pt x="1556196" y="5296255"/>
                </a:lnTo>
                <a:lnTo>
                  <a:pt x="1570344" y="5286713"/>
                </a:lnTo>
                <a:lnTo>
                  <a:pt x="1579899" y="5272561"/>
                </a:lnTo>
                <a:lnTo>
                  <a:pt x="1583407" y="5255232"/>
                </a:lnTo>
                <a:lnTo>
                  <a:pt x="1583407" y="44522"/>
                </a:lnTo>
                <a:lnTo>
                  <a:pt x="1579899" y="27193"/>
                </a:lnTo>
                <a:lnTo>
                  <a:pt x="1570344" y="13041"/>
                </a:lnTo>
                <a:lnTo>
                  <a:pt x="1556196" y="3499"/>
                </a:lnTo>
                <a:lnTo>
                  <a:pt x="1538906" y="0"/>
                </a:lnTo>
                <a:close/>
              </a:path>
            </a:pathLst>
          </a:custGeom>
          <a:solidFill>
            <a:srgbClr val="7027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34245" y="5405511"/>
            <a:ext cx="3416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0" dirty="0">
                <a:solidFill>
                  <a:srgbClr val="FFFFFF"/>
                </a:solidFill>
                <a:latin typeface="Poppins"/>
                <a:cs typeface="Poppins"/>
              </a:rPr>
              <a:t>4</a:t>
            </a:r>
            <a:endParaRPr sz="3950">
              <a:latin typeface="Poppins"/>
              <a:cs typeface="Poppi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4748" y="4043459"/>
            <a:ext cx="34163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0" dirty="0">
                <a:solidFill>
                  <a:srgbClr val="FFFFFF"/>
                </a:solidFill>
                <a:latin typeface="Poppins"/>
                <a:cs typeface="Poppins"/>
              </a:rPr>
              <a:t>5</a:t>
            </a:r>
            <a:endParaRPr sz="3950">
              <a:latin typeface="Poppins"/>
              <a:cs typeface="Poppi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32737" y="2683919"/>
            <a:ext cx="34480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0" dirty="0">
                <a:solidFill>
                  <a:srgbClr val="FFFFFF"/>
                </a:solidFill>
                <a:latin typeface="Poppins"/>
                <a:cs typeface="Poppins"/>
              </a:rPr>
              <a:t>6</a:t>
            </a:r>
            <a:endParaRPr sz="3950">
              <a:latin typeface="Poppins"/>
              <a:cs typeface="Poppi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55105" y="1322007"/>
            <a:ext cx="3003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0" dirty="0">
                <a:solidFill>
                  <a:srgbClr val="FFFFFF"/>
                </a:solidFill>
                <a:latin typeface="Poppins"/>
                <a:cs typeface="Poppins"/>
              </a:rPr>
              <a:t>7</a:t>
            </a:r>
            <a:endParaRPr sz="3950">
              <a:latin typeface="Poppins"/>
              <a:cs typeface="Poppi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18229" y="9271141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89" h="1203325">
                <a:moveTo>
                  <a:pt x="153888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1538885" y="1203167"/>
                </a:lnTo>
                <a:lnTo>
                  <a:pt x="1556218" y="1199668"/>
                </a:lnTo>
                <a:lnTo>
                  <a:pt x="1570369" y="1190126"/>
                </a:lnTo>
                <a:lnTo>
                  <a:pt x="1579909" y="1175974"/>
                </a:lnTo>
                <a:lnTo>
                  <a:pt x="1583407" y="1158645"/>
                </a:lnTo>
                <a:lnTo>
                  <a:pt x="1583407" y="44522"/>
                </a:lnTo>
                <a:lnTo>
                  <a:pt x="1579909" y="27193"/>
                </a:lnTo>
                <a:lnTo>
                  <a:pt x="1570369" y="13041"/>
                </a:lnTo>
                <a:lnTo>
                  <a:pt x="1556218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11898" y="9740656"/>
            <a:ext cx="168973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5"/>
              </a:lnSpc>
              <a:tabLst>
                <a:tab pos="716915" algn="l"/>
              </a:tabLst>
            </a:pPr>
            <a:r>
              <a:rPr sz="3950" spc="-50" dirty="0">
                <a:solidFill>
                  <a:srgbClr val="FFFFFF"/>
                </a:solidFill>
                <a:latin typeface="Poppins"/>
                <a:cs typeface="Poppins"/>
              </a:rPr>
              <a:t>1</a:t>
            </a:r>
            <a:r>
              <a:rPr sz="3950" dirty="0">
                <a:solidFill>
                  <a:srgbClr val="FFFFFF"/>
                </a:solidFill>
                <a:latin typeface="Poppins"/>
                <a:cs typeface="Poppins"/>
              </a:rPr>
              <a:t>	</a:t>
            </a: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Visual</a:t>
            </a:r>
            <a:r>
              <a:rPr sz="1950" b="1" spc="6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1</a:t>
            </a:r>
            <a:endParaRPr sz="1950" dirty="0">
              <a:latin typeface="Poppins"/>
              <a:cs typeface="Poppi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18229" y="7909110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89" h="1203325">
                <a:moveTo>
                  <a:pt x="1538885" y="0"/>
                </a:moveTo>
                <a:lnTo>
                  <a:pt x="44522" y="0"/>
                </a:lnTo>
                <a:lnTo>
                  <a:pt x="27193" y="3497"/>
                </a:lnTo>
                <a:lnTo>
                  <a:pt x="13041" y="13037"/>
                </a:lnTo>
                <a:lnTo>
                  <a:pt x="3499" y="27189"/>
                </a:lnTo>
                <a:lnTo>
                  <a:pt x="0" y="44522"/>
                </a:lnTo>
                <a:lnTo>
                  <a:pt x="0" y="1158634"/>
                </a:lnTo>
                <a:lnTo>
                  <a:pt x="3499" y="1175963"/>
                </a:lnTo>
                <a:lnTo>
                  <a:pt x="13041" y="1190115"/>
                </a:lnTo>
                <a:lnTo>
                  <a:pt x="27193" y="1199657"/>
                </a:lnTo>
                <a:lnTo>
                  <a:pt x="44522" y="1203157"/>
                </a:lnTo>
                <a:lnTo>
                  <a:pt x="1538885" y="1203157"/>
                </a:lnTo>
                <a:lnTo>
                  <a:pt x="1556218" y="1199657"/>
                </a:lnTo>
                <a:lnTo>
                  <a:pt x="1570369" y="1190115"/>
                </a:lnTo>
                <a:lnTo>
                  <a:pt x="1579909" y="1175963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09" y="27189"/>
                </a:lnTo>
                <a:lnTo>
                  <a:pt x="1570369" y="13037"/>
                </a:lnTo>
                <a:lnTo>
                  <a:pt x="1556218" y="3497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47565" y="8378614"/>
            <a:ext cx="177863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5"/>
              </a:lnSpc>
              <a:tabLst>
                <a:tab pos="756285" algn="l"/>
              </a:tabLst>
            </a:pPr>
            <a:r>
              <a:rPr sz="3950" spc="-50" dirty="0">
                <a:solidFill>
                  <a:srgbClr val="FFFFFF"/>
                </a:solidFill>
                <a:latin typeface="Poppins"/>
                <a:cs typeface="Poppins"/>
              </a:rPr>
              <a:t>2</a:t>
            </a:r>
            <a:r>
              <a:rPr sz="3950" dirty="0">
                <a:solidFill>
                  <a:srgbClr val="FFFFFF"/>
                </a:solidFill>
                <a:latin typeface="Poppins"/>
                <a:cs typeface="Poppins"/>
              </a:rPr>
              <a:t>	</a:t>
            </a: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Visual</a:t>
            </a:r>
            <a:r>
              <a:rPr sz="1950" b="1" spc="6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60" dirty="0">
                <a:solidFill>
                  <a:srgbClr val="97378C"/>
                </a:solidFill>
                <a:latin typeface="Poppins"/>
                <a:cs typeface="Poppins"/>
              </a:rPr>
              <a:t>2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18229" y="6547066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89" h="1203325">
                <a:moveTo>
                  <a:pt x="153888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34"/>
                </a:lnTo>
                <a:lnTo>
                  <a:pt x="3499" y="1175967"/>
                </a:lnTo>
                <a:lnTo>
                  <a:pt x="13041" y="1190119"/>
                </a:lnTo>
                <a:lnTo>
                  <a:pt x="27193" y="1199659"/>
                </a:lnTo>
                <a:lnTo>
                  <a:pt x="44522" y="1203157"/>
                </a:lnTo>
                <a:lnTo>
                  <a:pt x="1538885" y="1203157"/>
                </a:lnTo>
                <a:lnTo>
                  <a:pt x="1556218" y="1199659"/>
                </a:lnTo>
                <a:lnTo>
                  <a:pt x="1570369" y="1190119"/>
                </a:lnTo>
                <a:lnTo>
                  <a:pt x="1579909" y="1175967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09" y="27193"/>
                </a:lnTo>
                <a:lnTo>
                  <a:pt x="1570369" y="13041"/>
                </a:lnTo>
                <a:lnTo>
                  <a:pt x="1556218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44047" y="7016571"/>
            <a:ext cx="17862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5"/>
              </a:lnSpc>
              <a:tabLst>
                <a:tab pos="755650" algn="l"/>
              </a:tabLst>
            </a:pPr>
            <a:r>
              <a:rPr sz="3950" spc="-50" dirty="0">
                <a:solidFill>
                  <a:srgbClr val="FFFFFF"/>
                </a:solidFill>
                <a:latin typeface="Poppins"/>
                <a:cs typeface="Poppins"/>
              </a:rPr>
              <a:t>3</a:t>
            </a:r>
            <a:r>
              <a:rPr sz="3950" dirty="0">
                <a:solidFill>
                  <a:srgbClr val="FFFFFF"/>
                </a:solidFill>
                <a:latin typeface="Poppins"/>
                <a:cs typeface="Poppins"/>
              </a:rPr>
              <a:t>	</a:t>
            </a: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Visual</a:t>
            </a:r>
            <a:r>
              <a:rPr sz="1950" b="1" spc="6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3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60524" y="6547066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85" y="0"/>
                </a:moveTo>
                <a:lnTo>
                  <a:pt x="44522" y="0"/>
                </a:lnTo>
                <a:lnTo>
                  <a:pt x="27189" y="3499"/>
                </a:lnTo>
                <a:lnTo>
                  <a:pt x="13037" y="13041"/>
                </a:lnTo>
                <a:lnTo>
                  <a:pt x="3497" y="27193"/>
                </a:lnTo>
                <a:lnTo>
                  <a:pt x="0" y="44522"/>
                </a:lnTo>
                <a:lnTo>
                  <a:pt x="0" y="1158634"/>
                </a:lnTo>
                <a:lnTo>
                  <a:pt x="3497" y="1175967"/>
                </a:lnTo>
                <a:lnTo>
                  <a:pt x="13037" y="1190119"/>
                </a:lnTo>
                <a:lnTo>
                  <a:pt x="27189" y="1199659"/>
                </a:lnTo>
                <a:lnTo>
                  <a:pt x="44522" y="1203157"/>
                </a:lnTo>
                <a:lnTo>
                  <a:pt x="1538885" y="1203157"/>
                </a:lnTo>
                <a:lnTo>
                  <a:pt x="1556213" y="1199659"/>
                </a:lnTo>
                <a:lnTo>
                  <a:pt x="1570365" y="1190119"/>
                </a:lnTo>
                <a:lnTo>
                  <a:pt x="1579908" y="1175967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08" y="27193"/>
                </a:lnTo>
                <a:lnTo>
                  <a:pt x="1570365" y="13041"/>
                </a:lnTo>
                <a:lnTo>
                  <a:pt x="1556213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27983" y="7016571"/>
            <a:ext cx="10464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Sound</a:t>
            </a:r>
            <a:r>
              <a:rPr sz="1950" b="1" spc="6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2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960524" y="7909110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85" y="0"/>
                </a:moveTo>
                <a:lnTo>
                  <a:pt x="44522" y="0"/>
                </a:lnTo>
                <a:lnTo>
                  <a:pt x="27189" y="3497"/>
                </a:lnTo>
                <a:lnTo>
                  <a:pt x="13037" y="13037"/>
                </a:lnTo>
                <a:lnTo>
                  <a:pt x="3497" y="27189"/>
                </a:lnTo>
                <a:lnTo>
                  <a:pt x="0" y="44522"/>
                </a:lnTo>
                <a:lnTo>
                  <a:pt x="0" y="1158634"/>
                </a:lnTo>
                <a:lnTo>
                  <a:pt x="3497" y="1175963"/>
                </a:lnTo>
                <a:lnTo>
                  <a:pt x="13037" y="1190115"/>
                </a:lnTo>
                <a:lnTo>
                  <a:pt x="27189" y="1199657"/>
                </a:lnTo>
                <a:lnTo>
                  <a:pt x="44522" y="1203157"/>
                </a:lnTo>
                <a:lnTo>
                  <a:pt x="1538885" y="1203157"/>
                </a:lnTo>
                <a:lnTo>
                  <a:pt x="1556213" y="1199657"/>
                </a:lnTo>
                <a:lnTo>
                  <a:pt x="1570365" y="1190115"/>
                </a:lnTo>
                <a:lnTo>
                  <a:pt x="1579908" y="1175963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08" y="27189"/>
                </a:lnTo>
                <a:lnTo>
                  <a:pt x="1570365" y="13037"/>
                </a:lnTo>
                <a:lnTo>
                  <a:pt x="1556213" y="3497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252485" y="8378614"/>
            <a:ext cx="99758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Sound</a:t>
            </a:r>
            <a:r>
              <a:rPr sz="1950" b="1" spc="6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1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02806" y="7909110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95" y="0"/>
                </a:moveTo>
                <a:lnTo>
                  <a:pt x="44522" y="0"/>
                </a:lnTo>
                <a:lnTo>
                  <a:pt x="27193" y="3497"/>
                </a:lnTo>
                <a:lnTo>
                  <a:pt x="13041" y="13037"/>
                </a:lnTo>
                <a:lnTo>
                  <a:pt x="3499" y="27189"/>
                </a:lnTo>
                <a:lnTo>
                  <a:pt x="0" y="44522"/>
                </a:lnTo>
                <a:lnTo>
                  <a:pt x="0" y="1158634"/>
                </a:lnTo>
                <a:lnTo>
                  <a:pt x="3499" y="1175963"/>
                </a:lnTo>
                <a:lnTo>
                  <a:pt x="13041" y="1190115"/>
                </a:lnTo>
                <a:lnTo>
                  <a:pt x="27193" y="1199657"/>
                </a:lnTo>
                <a:lnTo>
                  <a:pt x="44522" y="1203157"/>
                </a:lnTo>
                <a:lnTo>
                  <a:pt x="1538895" y="1203157"/>
                </a:lnTo>
                <a:lnTo>
                  <a:pt x="1556224" y="1199657"/>
                </a:lnTo>
                <a:lnTo>
                  <a:pt x="1570376" y="1190115"/>
                </a:lnTo>
                <a:lnTo>
                  <a:pt x="1579918" y="1175963"/>
                </a:lnTo>
                <a:lnTo>
                  <a:pt x="1583417" y="1158634"/>
                </a:lnTo>
                <a:lnTo>
                  <a:pt x="1583417" y="44522"/>
                </a:lnTo>
                <a:lnTo>
                  <a:pt x="1579918" y="27189"/>
                </a:lnTo>
                <a:lnTo>
                  <a:pt x="1570376" y="13037"/>
                </a:lnTo>
                <a:lnTo>
                  <a:pt x="1556224" y="3497"/>
                </a:lnTo>
                <a:lnTo>
                  <a:pt x="1538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02806" y="9271141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9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1538895" y="1203167"/>
                </a:lnTo>
                <a:lnTo>
                  <a:pt x="1556224" y="1199668"/>
                </a:lnTo>
                <a:lnTo>
                  <a:pt x="1570376" y="1190126"/>
                </a:lnTo>
                <a:lnTo>
                  <a:pt x="1579918" y="1175974"/>
                </a:lnTo>
                <a:lnTo>
                  <a:pt x="1583417" y="1158645"/>
                </a:lnTo>
                <a:lnTo>
                  <a:pt x="1583417" y="44522"/>
                </a:lnTo>
                <a:lnTo>
                  <a:pt x="1579918" y="27193"/>
                </a:lnTo>
                <a:lnTo>
                  <a:pt x="1570376" y="13041"/>
                </a:lnTo>
                <a:lnTo>
                  <a:pt x="1556224" y="3499"/>
                </a:lnTo>
                <a:lnTo>
                  <a:pt x="1538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57207" y="9740656"/>
            <a:ext cx="107251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Theory</a:t>
            </a:r>
            <a:r>
              <a:rPr sz="1950" b="1" spc="7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1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02806" y="5185024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9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1538895" y="1203167"/>
                </a:lnTo>
                <a:lnTo>
                  <a:pt x="1556224" y="1199668"/>
                </a:lnTo>
                <a:lnTo>
                  <a:pt x="1570376" y="1190126"/>
                </a:lnTo>
                <a:lnTo>
                  <a:pt x="1579918" y="1175974"/>
                </a:lnTo>
                <a:lnTo>
                  <a:pt x="1583417" y="1158645"/>
                </a:lnTo>
                <a:lnTo>
                  <a:pt x="1583417" y="44522"/>
                </a:lnTo>
                <a:lnTo>
                  <a:pt x="1579918" y="27193"/>
                </a:lnTo>
                <a:lnTo>
                  <a:pt x="1570376" y="13041"/>
                </a:lnTo>
                <a:lnTo>
                  <a:pt x="1556224" y="3499"/>
                </a:lnTo>
                <a:lnTo>
                  <a:pt x="1538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18229" y="3822982"/>
            <a:ext cx="13779500" cy="1203325"/>
          </a:xfrm>
          <a:custGeom>
            <a:avLst/>
            <a:gdLst/>
            <a:ahLst/>
            <a:cxnLst/>
            <a:rect l="l" t="t" r="r" b="b"/>
            <a:pathLst>
              <a:path w="13779500" h="1203325">
                <a:moveTo>
                  <a:pt x="13734922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13734922" y="1203167"/>
                </a:lnTo>
                <a:lnTo>
                  <a:pt x="13752256" y="1199668"/>
                </a:lnTo>
                <a:lnTo>
                  <a:pt x="13766400" y="1190126"/>
                </a:lnTo>
                <a:lnTo>
                  <a:pt x="13775930" y="1175974"/>
                </a:lnTo>
                <a:lnTo>
                  <a:pt x="13779423" y="1158645"/>
                </a:lnTo>
                <a:lnTo>
                  <a:pt x="13779423" y="44522"/>
                </a:lnTo>
                <a:lnTo>
                  <a:pt x="13775930" y="27193"/>
                </a:lnTo>
                <a:lnTo>
                  <a:pt x="13766400" y="13041"/>
                </a:lnTo>
                <a:lnTo>
                  <a:pt x="13752256" y="3499"/>
                </a:lnTo>
                <a:lnTo>
                  <a:pt x="13734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424316" y="4292497"/>
            <a:ext cx="13576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-10" dirty="0">
                <a:solidFill>
                  <a:srgbClr val="97378C"/>
                </a:solidFill>
                <a:latin typeface="Poppins"/>
                <a:cs typeface="Poppins"/>
              </a:rPr>
              <a:t>Internship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45099" y="5185024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8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1538885" y="1203167"/>
                </a:lnTo>
                <a:lnTo>
                  <a:pt x="1556218" y="1199668"/>
                </a:lnTo>
                <a:lnTo>
                  <a:pt x="1570369" y="1190126"/>
                </a:lnTo>
                <a:lnTo>
                  <a:pt x="1579909" y="1175974"/>
                </a:lnTo>
                <a:lnTo>
                  <a:pt x="1583407" y="1158645"/>
                </a:lnTo>
                <a:lnTo>
                  <a:pt x="1583407" y="44522"/>
                </a:lnTo>
                <a:lnTo>
                  <a:pt x="1579909" y="27193"/>
                </a:lnTo>
                <a:lnTo>
                  <a:pt x="1570369" y="13041"/>
                </a:lnTo>
                <a:lnTo>
                  <a:pt x="1556218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8785445" y="5654540"/>
            <a:ext cx="9004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STEM</a:t>
            </a:r>
            <a:r>
              <a:rPr sz="1950" b="1" spc="5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3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45099" y="6547066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8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34"/>
                </a:lnTo>
                <a:lnTo>
                  <a:pt x="3499" y="1175967"/>
                </a:lnTo>
                <a:lnTo>
                  <a:pt x="13041" y="1190119"/>
                </a:lnTo>
                <a:lnTo>
                  <a:pt x="27193" y="1199659"/>
                </a:lnTo>
                <a:lnTo>
                  <a:pt x="44522" y="1203157"/>
                </a:lnTo>
                <a:lnTo>
                  <a:pt x="1538885" y="1203157"/>
                </a:lnTo>
                <a:lnTo>
                  <a:pt x="1556218" y="1199659"/>
                </a:lnTo>
                <a:lnTo>
                  <a:pt x="1570369" y="1190119"/>
                </a:lnTo>
                <a:lnTo>
                  <a:pt x="1579909" y="1175967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09" y="27193"/>
                </a:lnTo>
                <a:lnTo>
                  <a:pt x="1570369" y="13041"/>
                </a:lnTo>
                <a:lnTo>
                  <a:pt x="1556218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789717" y="7016571"/>
            <a:ext cx="8921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STEM</a:t>
            </a:r>
            <a:r>
              <a:rPr sz="1950" b="1" spc="5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2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445099" y="9271141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85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1538885" y="1203167"/>
                </a:lnTo>
                <a:lnTo>
                  <a:pt x="1556218" y="1199668"/>
                </a:lnTo>
                <a:lnTo>
                  <a:pt x="1570369" y="1190126"/>
                </a:lnTo>
                <a:lnTo>
                  <a:pt x="1579909" y="1175974"/>
                </a:lnTo>
                <a:lnTo>
                  <a:pt x="1583407" y="1158645"/>
                </a:lnTo>
                <a:lnTo>
                  <a:pt x="1583407" y="44522"/>
                </a:lnTo>
                <a:lnTo>
                  <a:pt x="1579909" y="27193"/>
                </a:lnTo>
                <a:lnTo>
                  <a:pt x="1570369" y="13041"/>
                </a:lnTo>
                <a:lnTo>
                  <a:pt x="1556218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814220" y="9740656"/>
            <a:ext cx="8432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STEM</a:t>
            </a:r>
            <a:r>
              <a:rPr sz="1950" b="1" spc="5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60" dirty="0">
                <a:solidFill>
                  <a:srgbClr val="97378C"/>
                </a:solidFill>
                <a:latin typeface="Poppins"/>
                <a:cs typeface="Poppins"/>
              </a:rPr>
              <a:t>1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187391" y="5185024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85" y="0"/>
                </a:moveTo>
                <a:lnTo>
                  <a:pt x="44522" y="0"/>
                </a:lnTo>
                <a:lnTo>
                  <a:pt x="27189" y="3499"/>
                </a:lnTo>
                <a:lnTo>
                  <a:pt x="13037" y="13041"/>
                </a:lnTo>
                <a:lnTo>
                  <a:pt x="3497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7" y="1175974"/>
                </a:lnTo>
                <a:lnTo>
                  <a:pt x="13037" y="1190126"/>
                </a:lnTo>
                <a:lnTo>
                  <a:pt x="27189" y="1199668"/>
                </a:lnTo>
                <a:lnTo>
                  <a:pt x="44522" y="1203167"/>
                </a:lnTo>
                <a:lnTo>
                  <a:pt x="1538885" y="1203167"/>
                </a:lnTo>
                <a:lnTo>
                  <a:pt x="1556213" y="1199668"/>
                </a:lnTo>
                <a:lnTo>
                  <a:pt x="1570365" y="1190126"/>
                </a:lnTo>
                <a:lnTo>
                  <a:pt x="1579908" y="1175974"/>
                </a:lnTo>
                <a:lnTo>
                  <a:pt x="1583407" y="1158645"/>
                </a:lnTo>
                <a:lnTo>
                  <a:pt x="1583407" y="44522"/>
                </a:lnTo>
                <a:lnTo>
                  <a:pt x="1579908" y="27193"/>
                </a:lnTo>
                <a:lnTo>
                  <a:pt x="1570365" y="13041"/>
                </a:lnTo>
                <a:lnTo>
                  <a:pt x="1556213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515038" y="5654540"/>
            <a:ext cx="9258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Code</a:t>
            </a:r>
            <a:r>
              <a:rPr sz="1950" b="1" spc="5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60" dirty="0">
                <a:solidFill>
                  <a:srgbClr val="97378C"/>
                </a:solidFill>
                <a:latin typeface="Poppins"/>
                <a:cs typeface="Poppins"/>
              </a:rPr>
              <a:t>4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187391" y="6547066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85" y="0"/>
                </a:moveTo>
                <a:lnTo>
                  <a:pt x="44522" y="0"/>
                </a:lnTo>
                <a:lnTo>
                  <a:pt x="27189" y="3499"/>
                </a:lnTo>
                <a:lnTo>
                  <a:pt x="13037" y="13041"/>
                </a:lnTo>
                <a:lnTo>
                  <a:pt x="3497" y="27193"/>
                </a:lnTo>
                <a:lnTo>
                  <a:pt x="0" y="44522"/>
                </a:lnTo>
                <a:lnTo>
                  <a:pt x="0" y="1158634"/>
                </a:lnTo>
                <a:lnTo>
                  <a:pt x="3497" y="1175967"/>
                </a:lnTo>
                <a:lnTo>
                  <a:pt x="13037" y="1190119"/>
                </a:lnTo>
                <a:lnTo>
                  <a:pt x="27189" y="1199659"/>
                </a:lnTo>
                <a:lnTo>
                  <a:pt x="44522" y="1203157"/>
                </a:lnTo>
                <a:lnTo>
                  <a:pt x="1538885" y="1203157"/>
                </a:lnTo>
                <a:lnTo>
                  <a:pt x="1556213" y="1199659"/>
                </a:lnTo>
                <a:lnTo>
                  <a:pt x="1570365" y="1190119"/>
                </a:lnTo>
                <a:lnTo>
                  <a:pt x="1579908" y="1175967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08" y="27193"/>
                </a:lnTo>
                <a:lnTo>
                  <a:pt x="1570365" y="13041"/>
                </a:lnTo>
                <a:lnTo>
                  <a:pt x="1556213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524083" y="7016571"/>
            <a:ext cx="9080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Code</a:t>
            </a:r>
            <a:r>
              <a:rPr sz="1950" b="1" spc="5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60" dirty="0">
                <a:solidFill>
                  <a:srgbClr val="97378C"/>
                </a:solidFill>
                <a:latin typeface="Poppins"/>
                <a:cs typeface="Poppins"/>
              </a:rPr>
              <a:t>3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187391" y="9271141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85" y="0"/>
                </a:moveTo>
                <a:lnTo>
                  <a:pt x="44522" y="0"/>
                </a:lnTo>
                <a:lnTo>
                  <a:pt x="27189" y="3499"/>
                </a:lnTo>
                <a:lnTo>
                  <a:pt x="13037" y="13041"/>
                </a:lnTo>
                <a:lnTo>
                  <a:pt x="3497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7" y="1175974"/>
                </a:lnTo>
                <a:lnTo>
                  <a:pt x="13037" y="1190126"/>
                </a:lnTo>
                <a:lnTo>
                  <a:pt x="27189" y="1199668"/>
                </a:lnTo>
                <a:lnTo>
                  <a:pt x="44522" y="1203167"/>
                </a:lnTo>
                <a:lnTo>
                  <a:pt x="1538885" y="1203167"/>
                </a:lnTo>
                <a:lnTo>
                  <a:pt x="1556213" y="1199668"/>
                </a:lnTo>
                <a:lnTo>
                  <a:pt x="1570365" y="1190126"/>
                </a:lnTo>
                <a:lnTo>
                  <a:pt x="1579908" y="1175974"/>
                </a:lnTo>
                <a:lnTo>
                  <a:pt x="1583407" y="1158645"/>
                </a:lnTo>
                <a:lnTo>
                  <a:pt x="1583407" y="44522"/>
                </a:lnTo>
                <a:lnTo>
                  <a:pt x="1579908" y="27193"/>
                </a:lnTo>
                <a:lnTo>
                  <a:pt x="1570365" y="13041"/>
                </a:lnTo>
                <a:lnTo>
                  <a:pt x="1556213" y="3499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552858" y="9740656"/>
            <a:ext cx="8502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Code</a:t>
            </a:r>
            <a:r>
              <a:rPr sz="1950" b="1" spc="5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60" dirty="0">
                <a:solidFill>
                  <a:srgbClr val="97378C"/>
                </a:solidFill>
                <a:latin typeface="Poppins"/>
                <a:cs typeface="Poppins"/>
              </a:rPr>
              <a:t>1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187391" y="7909110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85" y="0"/>
                </a:moveTo>
                <a:lnTo>
                  <a:pt x="44522" y="0"/>
                </a:lnTo>
                <a:lnTo>
                  <a:pt x="27189" y="3497"/>
                </a:lnTo>
                <a:lnTo>
                  <a:pt x="13037" y="13037"/>
                </a:lnTo>
                <a:lnTo>
                  <a:pt x="3497" y="27189"/>
                </a:lnTo>
                <a:lnTo>
                  <a:pt x="0" y="44522"/>
                </a:lnTo>
                <a:lnTo>
                  <a:pt x="0" y="1158634"/>
                </a:lnTo>
                <a:lnTo>
                  <a:pt x="3497" y="1175963"/>
                </a:lnTo>
                <a:lnTo>
                  <a:pt x="13037" y="1190115"/>
                </a:lnTo>
                <a:lnTo>
                  <a:pt x="27189" y="1199657"/>
                </a:lnTo>
                <a:lnTo>
                  <a:pt x="44522" y="1203157"/>
                </a:lnTo>
                <a:lnTo>
                  <a:pt x="1538885" y="1203157"/>
                </a:lnTo>
                <a:lnTo>
                  <a:pt x="1556213" y="1199657"/>
                </a:lnTo>
                <a:lnTo>
                  <a:pt x="1570365" y="1190115"/>
                </a:lnTo>
                <a:lnTo>
                  <a:pt x="1579908" y="1175963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08" y="27189"/>
                </a:lnTo>
                <a:lnTo>
                  <a:pt x="1570365" y="13037"/>
                </a:lnTo>
                <a:lnTo>
                  <a:pt x="1556213" y="3497"/>
                </a:lnTo>
                <a:lnTo>
                  <a:pt x="1538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528355" y="8378614"/>
            <a:ext cx="899794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Code</a:t>
            </a:r>
            <a:r>
              <a:rPr sz="1950" b="1" spc="55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60" dirty="0">
                <a:solidFill>
                  <a:srgbClr val="97378C"/>
                </a:solidFill>
                <a:latin typeface="Poppins"/>
                <a:cs typeface="Poppins"/>
              </a:rPr>
              <a:t>2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1929674" y="5185024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74" y="0"/>
                </a:moveTo>
                <a:lnTo>
                  <a:pt x="44522" y="0"/>
                </a:lnTo>
                <a:lnTo>
                  <a:pt x="27193" y="3499"/>
                </a:lnTo>
                <a:lnTo>
                  <a:pt x="13041" y="13041"/>
                </a:lnTo>
                <a:lnTo>
                  <a:pt x="3499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9" y="1175974"/>
                </a:lnTo>
                <a:lnTo>
                  <a:pt x="13041" y="1190126"/>
                </a:lnTo>
                <a:lnTo>
                  <a:pt x="27193" y="1199668"/>
                </a:lnTo>
                <a:lnTo>
                  <a:pt x="44522" y="1203167"/>
                </a:lnTo>
                <a:lnTo>
                  <a:pt x="1538874" y="1203167"/>
                </a:lnTo>
                <a:lnTo>
                  <a:pt x="1556208" y="1199668"/>
                </a:lnTo>
                <a:lnTo>
                  <a:pt x="1570352" y="1190126"/>
                </a:lnTo>
                <a:lnTo>
                  <a:pt x="1579882" y="1175974"/>
                </a:lnTo>
                <a:lnTo>
                  <a:pt x="1583375" y="1158645"/>
                </a:lnTo>
                <a:lnTo>
                  <a:pt x="1583375" y="44522"/>
                </a:lnTo>
                <a:lnTo>
                  <a:pt x="1579882" y="27193"/>
                </a:lnTo>
                <a:lnTo>
                  <a:pt x="1570352" y="13041"/>
                </a:lnTo>
                <a:lnTo>
                  <a:pt x="1556208" y="3499"/>
                </a:lnTo>
                <a:lnTo>
                  <a:pt x="1538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929674" y="2460950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874" y="0"/>
                </a:moveTo>
                <a:lnTo>
                  <a:pt x="44522" y="0"/>
                </a:lnTo>
                <a:lnTo>
                  <a:pt x="27193" y="3497"/>
                </a:lnTo>
                <a:lnTo>
                  <a:pt x="13041" y="13037"/>
                </a:lnTo>
                <a:lnTo>
                  <a:pt x="3499" y="27189"/>
                </a:lnTo>
                <a:lnTo>
                  <a:pt x="0" y="44522"/>
                </a:lnTo>
                <a:lnTo>
                  <a:pt x="0" y="1158634"/>
                </a:lnTo>
                <a:lnTo>
                  <a:pt x="3499" y="1175967"/>
                </a:lnTo>
                <a:lnTo>
                  <a:pt x="13041" y="1190119"/>
                </a:lnTo>
                <a:lnTo>
                  <a:pt x="27193" y="1199659"/>
                </a:lnTo>
                <a:lnTo>
                  <a:pt x="44522" y="1203157"/>
                </a:lnTo>
                <a:lnTo>
                  <a:pt x="1538874" y="1203157"/>
                </a:lnTo>
                <a:lnTo>
                  <a:pt x="1556208" y="1199659"/>
                </a:lnTo>
                <a:lnTo>
                  <a:pt x="1570352" y="1190119"/>
                </a:lnTo>
                <a:lnTo>
                  <a:pt x="1579882" y="1175967"/>
                </a:lnTo>
                <a:lnTo>
                  <a:pt x="1583375" y="1158634"/>
                </a:lnTo>
                <a:lnTo>
                  <a:pt x="1583375" y="44522"/>
                </a:lnTo>
                <a:lnTo>
                  <a:pt x="1579882" y="27189"/>
                </a:lnTo>
                <a:lnTo>
                  <a:pt x="1570352" y="13037"/>
                </a:lnTo>
                <a:lnTo>
                  <a:pt x="1556208" y="3497"/>
                </a:lnTo>
                <a:lnTo>
                  <a:pt x="1538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666762" y="3136731"/>
            <a:ext cx="1594485" cy="532765"/>
          </a:xfrm>
          <a:custGeom>
            <a:avLst/>
            <a:gdLst/>
            <a:ahLst/>
            <a:cxnLst/>
            <a:rect l="l" t="t" r="r" b="b"/>
            <a:pathLst>
              <a:path w="1594484" h="532764">
                <a:moveTo>
                  <a:pt x="1549376" y="0"/>
                </a:moveTo>
                <a:lnTo>
                  <a:pt x="44501" y="0"/>
                </a:lnTo>
                <a:lnTo>
                  <a:pt x="27167" y="3499"/>
                </a:lnTo>
                <a:lnTo>
                  <a:pt x="13023" y="13041"/>
                </a:lnTo>
                <a:lnTo>
                  <a:pt x="3493" y="27193"/>
                </a:lnTo>
                <a:lnTo>
                  <a:pt x="0" y="44522"/>
                </a:lnTo>
                <a:lnTo>
                  <a:pt x="0" y="488089"/>
                </a:lnTo>
                <a:lnTo>
                  <a:pt x="3493" y="505422"/>
                </a:lnTo>
                <a:lnTo>
                  <a:pt x="13023" y="519574"/>
                </a:lnTo>
                <a:lnTo>
                  <a:pt x="27167" y="529114"/>
                </a:lnTo>
                <a:lnTo>
                  <a:pt x="44501" y="532612"/>
                </a:lnTo>
                <a:lnTo>
                  <a:pt x="1549376" y="532612"/>
                </a:lnTo>
                <a:lnTo>
                  <a:pt x="1566666" y="529114"/>
                </a:lnTo>
                <a:lnTo>
                  <a:pt x="1580815" y="519574"/>
                </a:lnTo>
                <a:lnTo>
                  <a:pt x="1590370" y="505422"/>
                </a:lnTo>
                <a:lnTo>
                  <a:pt x="1593878" y="488089"/>
                </a:lnTo>
                <a:lnTo>
                  <a:pt x="1593878" y="44522"/>
                </a:lnTo>
                <a:lnTo>
                  <a:pt x="1590370" y="27193"/>
                </a:lnTo>
                <a:lnTo>
                  <a:pt x="1580815" y="13041"/>
                </a:lnTo>
                <a:lnTo>
                  <a:pt x="1566666" y="3499"/>
                </a:lnTo>
                <a:lnTo>
                  <a:pt x="1549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3873322" y="3270968"/>
            <a:ext cx="11785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Elective</a:t>
            </a:r>
            <a:r>
              <a:rPr sz="1950" b="1" spc="8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1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666762" y="1779927"/>
            <a:ext cx="1594485" cy="532765"/>
          </a:xfrm>
          <a:custGeom>
            <a:avLst/>
            <a:gdLst/>
            <a:ahLst/>
            <a:cxnLst/>
            <a:rect l="l" t="t" r="r" b="b"/>
            <a:pathLst>
              <a:path w="1594484" h="532764">
                <a:moveTo>
                  <a:pt x="1549376" y="0"/>
                </a:moveTo>
                <a:lnTo>
                  <a:pt x="44501" y="0"/>
                </a:lnTo>
                <a:lnTo>
                  <a:pt x="27167" y="3499"/>
                </a:lnTo>
                <a:lnTo>
                  <a:pt x="13023" y="13041"/>
                </a:lnTo>
                <a:lnTo>
                  <a:pt x="3493" y="27193"/>
                </a:lnTo>
                <a:lnTo>
                  <a:pt x="0" y="44522"/>
                </a:lnTo>
                <a:lnTo>
                  <a:pt x="0" y="488089"/>
                </a:lnTo>
                <a:lnTo>
                  <a:pt x="3493" y="505422"/>
                </a:lnTo>
                <a:lnTo>
                  <a:pt x="13023" y="519574"/>
                </a:lnTo>
                <a:lnTo>
                  <a:pt x="27167" y="529114"/>
                </a:lnTo>
                <a:lnTo>
                  <a:pt x="44501" y="532612"/>
                </a:lnTo>
                <a:lnTo>
                  <a:pt x="1549376" y="532612"/>
                </a:lnTo>
                <a:lnTo>
                  <a:pt x="1566666" y="529114"/>
                </a:lnTo>
                <a:lnTo>
                  <a:pt x="1580815" y="519574"/>
                </a:lnTo>
                <a:lnTo>
                  <a:pt x="1590370" y="505422"/>
                </a:lnTo>
                <a:lnTo>
                  <a:pt x="1593878" y="488089"/>
                </a:lnTo>
                <a:lnTo>
                  <a:pt x="1593878" y="44522"/>
                </a:lnTo>
                <a:lnTo>
                  <a:pt x="1590370" y="27193"/>
                </a:lnTo>
                <a:lnTo>
                  <a:pt x="1580815" y="13041"/>
                </a:lnTo>
                <a:lnTo>
                  <a:pt x="1566666" y="3499"/>
                </a:lnTo>
                <a:lnTo>
                  <a:pt x="1549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3844527" y="1914161"/>
            <a:ext cx="12363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Elective</a:t>
            </a:r>
            <a:r>
              <a:rPr sz="1950" b="1" spc="8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3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666762" y="2455715"/>
            <a:ext cx="1594485" cy="527685"/>
          </a:xfrm>
          <a:custGeom>
            <a:avLst/>
            <a:gdLst/>
            <a:ahLst/>
            <a:cxnLst/>
            <a:rect l="l" t="t" r="r" b="b"/>
            <a:pathLst>
              <a:path w="1594484" h="527685">
                <a:moveTo>
                  <a:pt x="1549376" y="0"/>
                </a:moveTo>
                <a:lnTo>
                  <a:pt x="44501" y="0"/>
                </a:lnTo>
                <a:lnTo>
                  <a:pt x="27167" y="3497"/>
                </a:lnTo>
                <a:lnTo>
                  <a:pt x="13023" y="13037"/>
                </a:lnTo>
                <a:lnTo>
                  <a:pt x="3493" y="27189"/>
                </a:lnTo>
                <a:lnTo>
                  <a:pt x="0" y="44522"/>
                </a:lnTo>
                <a:lnTo>
                  <a:pt x="0" y="482854"/>
                </a:lnTo>
                <a:lnTo>
                  <a:pt x="3493" y="500183"/>
                </a:lnTo>
                <a:lnTo>
                  <a:pt x="13023" y="514335"/>
                </a:lnTo>
                <a:lnTo>
                  <a:pt x="27167" y="523877"/>
                </a:lnTo>
                <a:lnTo>
                  <a:pt x="44501" y="527376"/>
                </a:lnTo>
                <a:lnTo>
                  <a:pt x="1549376" y="527376"/>
                </a:lnTo>
                <a:lnTo>
                  <a:pt x="1566666" y="523877"/>
                </a:lnTo>
                <a:lnTo>
                  <a:pt x="1580815" y="514335"/>
                </a:lnTo>
                <a:lnTo>
                  <a:pt x="1590370" y="500183"/>
                </a:lnTo>
                <a:lnTo>
                  <a:pt x="1593878" y="482854"/>
                </a:lnTo>
                <a:lnTo>
                  <a:pt x="1593878" y="44522"/>
                </a:lnTo>
                <a:lnTo>
                  <a:pt x="1590370" y="27189"/>
                </a:lnTo>
                <a:lnTo>
                  <a:pt x="1580815" y="13037"/>
                </a:lnTo>
                <a:lnTo>
                  <a:pt x="1566666" y="3497"/>
                </a:lnTo>
                <a:lnTo>
                  <a:pt x="1549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3848819" y="2587334"/>
            <a:ext cx="12274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Elective</a:t>
            </a:r>
            <a:r>
              <a:rPr sz="1950" b="1" spc="8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2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666762" y="1098907"/>
            <a:ext cx="1594485" cy="527685"/>
          </a:xfrm>
          <a:custGeom>
            <a:avLst/>
            <a:gdLst/>
            <a:ahLst/>
            <a:cxnLst/>
            <a:rect l="l" t="t" r="r" b="b"/>
            <a:pathLst>
              <a:path w="1594484" h="527685">
                <a:moveTo>
                  <a:pt x="1549376" y="0"/>
                </a:moveTo>
                <a:lnTo>
                  <a:pt x="44501" y="0"/>
                </a:lnTo>
                <a:lnTo>
                  <a:pt x="27167" y="3499"/>
                </a:lnTo>
                <a:lnTo>
                  <a:pt x="13023" y="13041"/>
                </a:lnTo>
                <a:lnTo>
                  <a:pt x="3493" y="27193"/>
                </a:lnTo>
                <a:lnTo>
                  <a:pt x="0" y="44522"/>
                </a:lnTo>
                <a:lnTo>
                  <a:pt x="0" y="482854"/>
                </a:lnTo>
                <a:lnTo>
                  <a:pt x="3493" y="500183"/>
                </a:lnTo>
                <a:lnTo>
                  <a:pt x="13023" y="514335"/>
                </a:lnTo>
                <a:lnTo>
                  <a:pt x="27167" y="523877"/>
                </a:lnTo>
                <a:lnTo>
                  <a:pt x="44501" y="527376"/>
                </a:lnTo>
                <a:lnTo>
                  <a:pt x="1549376" y="527376"/>
                </a:lnTo>
                <a:lnTo>
                  <a:pt x="1566666" y="523877"/>
                </a:lnTo>
                <a:lnTo>
                  <a:pt x="1580815" y="514335"/>
                </a:lnTo>
                <a:lnTo>
                  <a:pt x="1590370" y="500183"/>
                </a:lnTo>
                <a:lnTo>
                  <a:pt x="1593878" y="482854"/>
                </a:lnTo>
                <a:lnTo>
                  <a:pt x="1593878" y="44522"/>
                </a:lnTo>
                <a:lnTo>
                  <a:pt x="1590370" y="27193"/>
                </a:lnTo>
                <a:lnTo>
                  <a:pt x="1580815" y="13041"/>
                </a:lnTo>
                <a:lnTo>
                  <a:pt x="1566666" y="3499"/>
                </a:lnTo>
                <a:lnTo>
                  <a:pt x="1549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3835521" y="1230526"/>
            <a:ext cx="12541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Elective</a:t>
            </a:r>
            <a:r>
              <a:rPr sz="1950" b="1" spc="8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4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5414248" y="1098907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906" y="0"/>
                </a:moveTo>
                <a:lnTo>
                  <a:pt x="44501" y="0"/>
                </a:lnTo>
                <a:lnTo>
                  <a:pt x="27167" y="3499"/>
                </a:lnTo>
                <a:lnTo>
                  <a:pt x="13023" y="13041"/>
                </a:lnTo>
                <a:lnTo>
                  <a:pt x="3493" y="27193"/>
                </a:lnTo>
                <a:lnTo>
                  <a:pt x="0" y="44522"/>
                </a:lnTo>
                <a:lnTo>
                  <a:pt x="0" y="1158634"/>
                </a:lnTo>
                <a:lnTo>
                  <a:pt x="3493" y="1175967"/>
                </a:lnTo>
                <a:lnTo>
                  <a:pt x="13023" y="1190119"/>
                </a:lnTo>
                <a:lnTo>
                  <a:pt x="27167" y="1199659"/>
                </a:lnTo>
                <a:lnTo>
                  <a:pt x="44501" y="1203157"/>
                </a:lnTo>
                <a:lnTo>
                  <a:pt x="1538906" y="1203157"/>
                </a:lnTo>
                <a:lnTo>
                  <a:pt x="1556240" y="1199659"/>
                </a:lnTo>
                <a:lnTo>
                  <a:pt x="1570384" y="1190119"/>
                </a:lnTo>
                <a:lnTo>
                  <a:pt x="1579914" y="1175967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14" y="27193"/>
                </a:lnTo>
                <a:lnTo>
                  <a:pt x="1570384" y="13041"/>
                </a:lnTo>
                <a:lnTo>
                  <a:pt x="1556240" y="3499"/>
                </a:lnTo>
                <a:lnTo>
                  <a:pt x="1538906" y="0"/>
                </a:lnTo>
                <a:close/>
              </a:path>
            </a:pathLst>
          </a:custGeom>
          <a:solidFill>
            <a:srgbClr val="97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5615049" y="1417637"/>
            <a:ext cx="11798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778395" y="1719199"/>
            <a:ext cx="8528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-10" dirty="0">
                <a:solidFill>
                  <a:srgbClr val="FFFFFF"/>
                </a:solidFill>
                <a:latin typeface="Poppins"/>
                <a:cs typeface="Poppins"/>
              </a:rPr>
              <a:t>Thesis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5414248" y="2460950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906" y="0"/>
                </a:moveTo>
                <a:lnTo>
                  <a:pt x="44501" y="0"/>
                </a:lnTo>
                <a:lnTo>
                  <a:pt x="27167" y="3497"/>
                </a:lnTo>
                <a:lnTo>
                  <a:pt x="13023" y="13037"/>
                </a:lnTo>
                <a:lnTo>
                  <a:pt x="3493" y="27189"/>
                </a:lnTo>
                <a:lnTo>
                  <a:pt x="0" y="44522"/>
                </a:lnTo>
                <a:lnTo>
                  <a:pt x="0" y="1158634"/>
                </a:lnTo>
                <a:lnTo>
                  <a:pt x="3493" y="1175967"/>
                </a:lnTo>
                <a:lnTo>
                  <a:pt x="13023" y="1190119"/>
                </a:lnTo>
                <a:lnTo>
                  <a:pt x="27167" y="1199659"/>
                </a:lnTo>
                <a:lnTo>
                  <a:pt x="44501" y="1203157"/>
                </a:lnTo>
                <a:lnTo>
                  <a:pt x="1538906" y="1203157"/>
                </a:lnTo>
                <a:lnTo>
                  <a:pt x="1556240" y="1199659"/>
                </a:lnTo>
                <a:lnTo>
                  <a:pt x="1570384" y="1190119"/>
                </a:lnTo>
                <a:lnTo>
                  <a:pt x="1579914" y="1175967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14" y="27189"/>
                </a:lnTo>
                <a:lnTo>
                  <a:pt x="1570384" y="13037"/>
                </a:lnTo>
                <a:lnTo>
                  <a:pt x="1556240" y="3497"/>
                </a:lnTo>
                <a:lnTo>
                  <a:pt x="1538906" y="0"/>
                </a:lnTo>
                <a:close/>
              </a:path>
            </a:pathLst>
          </a:custGeom>
          <a:solidFill>
            <a:srgbClr val="97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414248" y="5185024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906" y="0"/>
                </a:moveTo>
                <a:lnTo>
                  <a:pt x="44501" y="0"/>
                </a:lnTo>
                <a:lnTo>
                  <a:pt x="27167" y="3499"/>
                </a:lnTo>
                <a:lnTo>
                  <a:pt x="13023" y="13041"/>
                </a:lnTo>
                <a:lnTo>
                  <a:pt x="3493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3" y="1175974"/>
                </a:lnTo>
                <a:lnTo>
                  <a:pt x="13023" y="1190126"/>
                </a:lnTo>
                <a:lnTo>
                  <a:pt x="27167" y="1199668"/>
                </a:lnTo>
                <a:lnTo>
                  <a:pt x="44501" y="1203167"/>
                </a:lnTo>
                <a:lnTo>
                  <a:pt x="1538906" y="1203167"/>
                </a:lnTo>
                <a:lnTo>
                  <a:pt x="1556240" y="1199668"/>
                </a:lnTo>
                <a:lnTo>
                  <a:pt x="1570384" y="1190126"/>
                </a:lnTo>
                <a:lnTo>
                  <a:pt x="1579914" y="1175974"/>
                </a:lnTo>
                <a:lnTo>
                  <a:pt x="1583407" y="1158645"/>
                </a:lnTo>
                <a:lnTo>
                  <a:pt x="1583407" y="44522"/>
                </a:lnTo>
                <a:lnTo>
                  <a:pt x="1579914" y="27193"/>
                </a:lnTo>
                <a:lnTo>
                  <a:pt x="1570384" y="13041"/>
                </a:lnTo>
                <a:lnTo>
                  <a:pt x="1556240" y="3499"/>
                </a:lnTo>
                <a:lnTo>
                  <a:pt x="1538906" y="0"/>
                </a:lnTo>
                <a:close/>
              </a:path>
            </a:pathLst>
          </a:custGeom>
          <a:solidFill>
            <a:srgbClr val="97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414248" y="6547066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906" y="0"/>
                </a:moveTo>
                <a:lnTo>
                  <a:pt x="44501" y="0"/>
                </a:lnTo>
                <a:lnTo>
                  <a:pt x="27167" y="3499"/>
                </a:lnTo>
                <a:lnTo>
                  <a:pt x="13023" y="13041"/>
                </a:lnTo>
                <a:lnTo>
                  <a:pt x="3493" y="27193"/>
                </a:lnTo>
                <a:lnTo>
                  <a:pt x="0" y="44522"/>
                </a:lnTo>
                <a:lnTo>
                  <a:pt x="0" y="1158634"/>
                </a:lnTo>
                <a:lnTo>
                  <a:pt x="3493" y="1175967"/>
                </a:lnTo>
                <a:lnTo>
                  <a:pt x="13023" y="1190119"/>
                </a:lnTo>
                <a:lnTo>
                  <a:pt x="27167" y="1199659"/>
                </a:lnTo>
                <a:lnTo>
                  <a:pt x="44501" y="1203157"/>
                </a:lnTo>
                <a:lnTo>
                  <a:pt x="1538906" y="1203157"/>
                </a:lnTo>
                <a:lnTo>
                  <a:pt x="1556240" y="1199659"/>
                </a:lnTo>
                <a:lnTo>
                  <a:pt x="1570384" y="1190119"/>
                </a:lnTo>
                <a:lnTo>
                  <a:pt x="1579914" y="1175967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14" y="27193"/>
                </a:lnTo>
                <a:lnTo>
                  <a:pt x="1570384" y="13041"/>
                </a:lnTo>
                <a:lnTo>
                  <a:pt x="1556240" y="3499"/>
                </a:lnTo>
                <a:lnTo>
                  <a:pt x="1538906" y="0"/>
                </a:lnTo>
                <a:close/>
              </a:path>
            </a:pathLst>
          </a:custGeom>
          <a:solidFill>
            <a:srgbClr val="97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414248" y="9271141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906" y="0"/>
                </a:moveTo>
                <a:lnTo>
                  <a:pt x="44501" y="0"/>
                </a:lnTo>
                <a:lnTo>
                  <a:pt x="27167" y="3499"/>
                </a:lnTo>
                <a:lnTo>
                  <a:pt x="13023" y="13041"/>
                </a:lnTo>
                <a:lnTo>
                  <a:pt x="3493" y="27193"/>
                </a:lnTo>
                <a:lnTo>
                  <a:pt x="0" y="44522"/>
                </a:lnTo>
                <a:lnTo>
                  <a:pt x="0" y="1158645"/>
                </a:lnTo>
                <a:lnTo>
                  <a:pt x="3493" y="1175974"/>
                </a:lnTo>
                <a:lnTo>
                  <a:pt x="13023" y="1190126"/>
                </a:lnTo>
                <a:lnTo>
                  <a:pt x="27167" y="1199668"/>
                </a:lnTo>
                <a:lnTo>
                  <a:pt x="44501" y="1203167"/>
                </a:lnTo>
                <a:lnTo>
                  <a:pt x="1538906" y="1203167"/>
                </a:lnTo>
                <a:lnTo>
                  <a:pt x="1556240" y="1199668"/>
                </a:lnTo>
                <a:lnTo>
                  <a:pt x="1570384" y="1190126"/>
                </a:lnTo>
                <a:lnTo>
                  <a:pt x="1579914" y="1175974"/>
                </a:lnTo>
                <a:lnTo>
                  <a:pt x="1583407" y="1158645"/>
                </a:lnTo>
                <a:lnTo>
                  <a:pt x="1583407" y="44522"/>
                </a:lnTo>
                <a:lnTo>
                  <a:pt x="1579914" y="27193"/>
                </a:lnTo>
                <a:lnTo>
                  <a:pt x="1570384" y="13041"/>
                </a:lnTo>
                <a:lnTo>
                  <a:pt x="1556240" y="3499"/>
                </a:lnTo>
                <a:lnTo>
                  <a:pt x="1538906" y="0"/>
                </a:lnTo>
                <a:close/>
              </a:path>
            </a:pathLst>
          </a:custGeom>
          <a:solidFill>
            <a:srgbClr val="97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414248" y="7909110"/>
            <a:ext cx="1583690" cy="1203325"/>
          </a:xfrm>
          <a:custGeom>
            <a:avLst/>
            <a:gdLst/>
            <a:ahLst/>
            <a:cxnLst/>
            <a:rect l="l" t="t" r="r" b="b"/>
            <a:pathLst>
              <a:path w="1583690" h="1203325">
                <a:moveTo>
                  <a:pt x="1538906" y="0"/>
                </a:moveTo>
                <a:lnTo>
                  <a:pt x="44501" y="0"/>
                </a:lnTo>
                <a:lnTo>
                  <a:pt x="27167" y="3497"/>
                </a:lnTo>
                <a:lnTo>
                  <a:pt x="13023" y="13037"/>
                </a:lnTo>
                <a:lnTo>
                  <a:pt x="3493" y="27189"/>
                </a:lnTo>
                <a:lnTo>
                  <a:pt x="0" y="44522"/>
                </a:lnTo>
                <a:lnTo>
                  <a:pt x="0" y="1158634"/>
                </a:lnTo>
                <a:lnTo>
                  <a:pt x="3493" y="1175963"/>
                </a:lnTo>
                <a:lnTo>
                  <a:pt x="13023" y="1190115"/>
                </a:lnTo>
                <a:lnTo>
                  <a:pt x="27167" y="1199657"/>
                </a:lnTo>
                <a:lnTo>
                  <a:pt x="44501" y="1203157"/>
                </a:lnTo>
                <a:lnTo>
                  <a:pt x="1538906" y="1203157"/>
                </a:lnTo>
                <a:lnTo>
                  <a:pt x="1556240" y="1199657"/>
                </a:lnTo>
                <a:lnTo>
                  <a:pt x="1570384" y="1190115"/>
                </a:lnTo>
                <a:lnTo>
                  <a:pt x="1579914" y="1175963"/>
                </a:lnTo>
                <a:lnTo>
                  <a:pt x="1583407" y="1158634"/>
                </a:lnTo>
                <a:lnTo>
                  <a:pt x="1583407" y="44522"/>
                </a:lnTo>
                <a:lnTo>
                  <a:pt x="1579914" y="27189"/>
                </a:lnTo>
                <a:lnTo>
                  <a:pt x="1570384" y="13037"/>
                </a:lnTo>
                <a:lnTo>
                  <a:pt x="1556240" y="3497"/>
                </a:lnTo>
                <a:lnTo>
                  <a:pt x="1538906" y="0"/>
                </a:lnTo>
                <a:close/>
              </a:path>
            </a:pathLst>
          </a:custGeom>
          <a:solidFill>
            <a:srgbClr val="9737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523480" y="10144539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2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5664682" y="9604227"/>
            <a:ext cx="1198880" cy="79248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Project</a:t>
            </a:r>
            <a:r>
              <a:rPr sz="1950" b="1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FFFFFF"/>
                </a:solidFill>
                <a:latin typeface="Poppins"/>
                <a:cs typeface="Poppins"/>
              </a:rPr>
              <a:t>1</a:t>
            </a:r>
            <a:endParaRPr sz="1950" dirty="0">
              <a:latin typeface="Poppins"/>
              <a:cs typeface="Poppins"/>
            </a:endParaRPr>
          </a:p>
          <a:p>
            <a:pPr marR="5080" algn="r">
              <a:lnSpc>
                <a:spcPct val="100000"/>
              </a:lnSpc>
              <a:spcBef>
                <a:spcPts val="844"/>
              </a:spcBef>
            </a:pPr>
            <a:r>
              <a:rPr lang="en-GB" sz="1450" b="1" spc="-50" dirty="0">
                <a:solidFill>
                  <a:srgbClr val="FFFFFF"/>
                </a:solidFill>
                <a:latin typeface="Poppins SemiBold"/>
                <a:cs typeface="Poppins SemiBold"/>
              </a:rPr>
              <a:t>1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747844" y="10144539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-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490116" y="10144539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4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005573" y="10144539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3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523668" y="8782423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1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640180" y="8242286"/>
            <a:ext cx="1223010" cy="79184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Project</a:t>
            </a:r>
            <a:r>
              <a:rPr sz="1950" b="1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FFFFFF"/>
                </a:solidFill>
                <a:latin typeface="Poppins"/>
                <a:cs typeface="Poppins"/>
              </a:rPr>
              <a:t>2</a:t>
            </a:r>
            <a:endParaRPr sz="1950" dirty="0">
              <a:latin typeface="Poppins"/>
              <a:cs typeface="Poppins"/>
            </a:endParaRPr>
          </a:p>
          <a:p>
            <a:pPr marR="5080" algn="r">
              <a:lnSpc>
                <a:spcPct val="100000"/>
              </a:lnSpc>
              <a:spcBef>
                <a:spcPts val="844"/>
              </a:spcBef>
            </a:pPr>
            <a:r>
              <a:rPr lang="en-GB" sz="1450" b="1" spc="-50" dirty="0">
                <a:solidFill>
                  <a:srgbClr val="FFFFFF"/>
                </a:solidFill>
                <a:latin typeface="Poppins SemiBold"/>
                <a:cs typeface="Poppins SemiBold"/>
              </a:rPr>
              <a:t>5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932706" y="8242286"/>
            <a:ext cx="1219200" cy="79184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Theory</a:t>
            </a:r>
            <a:r>
              <a:rPr sz="1950" b="1" spc="7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2</a:t>
            </a:r>
            <a:endParaRPr sz="1950" dirty="0">
              <a:latin typeface="Poppins"/>
              <a:cs typeface="Poppins"/>
            </a:endParaRPr>
          </a:p>
          <a:p>
            <a:pPr marR="5080" algn="r">
              <a:lnSpc>
                <a:spcPct val="100000"/>
              </a:lnSpc>
              <a:spcBef>
                <a:spcPts val="844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4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1490116" y="8782423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2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263301" y="8782423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3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523668" y="7420308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2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635885" y="6880338"/>
            <a:ext cx="1227455" cy="79184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Project</a:t>
            </a:r>
            <a:r>
              <a:rPr sz="1950" b="1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FFFFFF"/>
                </a:solidFill>
                <a:latin typeface="Poppins"/>
                <a:cs typeface="Poppins"/>
              </a:rPr>
              <a:t>3</a:t>
            </a:r>
            <a:endParaRPr sz="1950" dirty="0">
              <a:latin typeface="Poppins"/>
              <a:cs typeface="Poppins"/>
            </a:endParaRPr>
          </a:p>
          <a:p>
            <a:pPr marR="5080" algn="r">
              <a:lnSpc>
                <a:spcPct val="100000"/>
              </a:lnSpc>
              <a:spcBef>
                <a:spcPts val="844"/>
              </a:spcBef>
            </a:pPr>
            <a:r>
              <a:rPr lang="en-GB" sz="1450" b="1" spc="-50" dirty="0">
                <a:solidFill>
                  <a:srgbClr val="FFFFFF"/>
                </a:solidFill>
                <a:latin typeface="Poppins SemiBold"/>
                <a:cs typeface="Poppins SemiBold"/>
              </a:rPr>
              <a:t>5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748032" y="7420308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-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490304" y="7420308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3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263490" y="7420308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1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5626776" y="5511382"/>
            <a:ext cx="1236980" cy="80391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Project</a:t>
            </a:r>
            <a:r>
              <a:rPr sz="1950" b="1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FFFFFF"/>
                </a:solidFill>
                <a:latin typeface="Poppins"/>
                <a:cs typeface="Poppins"/>
              </a:rPr>
              <a:t>4</a:t>
            </a:r>
            <a:endParaRPr sz="1950" dirty="0">
              <a:latin typeface="Poppins"/>
              <a:cs typeface="Poppins"/>
            </a:endParaRPr>
          </a:p>
          <a:p>
            <a:pPr marR="5080" algn="r">
              <a:lnSpc>
                <a:spcPct val="100000"/>
              </a:lnSpc>
              <a:spcBef>
                <a:spcPts val="885"/>
              </a:spcBef>
            </a:pPr>
            <a:r>
              <a:rPr lang="en-GB" sz="1450" b="1" spc="-50" dirty="0">
                <a:solidFill>
                  <a:srgbClr val="FFFFFF"/>
                </a:solidFill>
                <a:latin typeface="Poppins SemiBold"/>
                <a:cs typeface="Poppins SemiBold"/>
              </a:rPr>
              <a:t>5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2056664" y="5511382"/>
            <a:ext cx="1327150" cy="80391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Business</a:t>
            </a:r>
            <a:r>
              <a:rPr sz="1950" b="1" spc="9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1</a:t>
            </a:r>
            <a:endParaRPr sz="1950" dirty="0">
              <a:latin typeface="Poppins"/>
              <a:cs typeface="Poppins"/>
            </a:endParaRPr>
          </a:p>
          <a:p>
            <a:pPr marR="9525" algn="r">
              <a:lnSpc>
                <a:spcPct val="100000"/>
              </a:lnSpc>
              <a:spcBef>
                <a:spcPts val="88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4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748222" y="6063469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de-DE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3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490493" y="6063469"/>
            <a:ext cx="146050" cy="24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1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28434" y="5511382"/>
            <a:ext cx="1223645" cy="80391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Theory</a:t>
            </a:r>
            <a:r>
              <a:rPr sz="1950" b="1" spc="7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3</a:t>
            </a:r>
            <a:endParaRPr sz="1950" dirty="0">
              <a:latin typeface="Poppins"/>
              <a:cs typeface="Poppins"/>
            </a:endParaRPr>
          </a:p>
          <a:p>
            <a:pPr marR="5080" algn="r">
              <a:lnSpc>
                <a:spcPct val="100000"/>
              </a:lnSpc>
              <a:spcBef>
                <a:spcPts val="88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2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5630233" y="2787242"/>
            <a:ext cx="1261110" cy="80391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950" b="1" dirty="0">
                <a:solidFill>
                  <a:srgbClr val="FFFFFF"/>
                </a:solidFill>
                <a:latin typeface="Poppins"/>
                <a:cs typeface="Poppins"/>
              </a:rPr>
              <a:t>Project</a:t>
            </a:r>
            <a:r>
              <a:rPr sz="1950" b="1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FFFFFF"/>
                </a:solidFill>
                <a:latin typeface="Poppins"/>
                <a:cs typeface="Poppins"/>
              </a:rPr>
              <a:t>5</a:t>
            </a:r>
            <a:endParaRPr sz="1950" dirty="0">
              <a:latin typeface="Poppins"/>
              <a:cs typeface="Poppins"/>
            </a:endParaRPr>
          </a:p>
          <a:p>
            <a:pPr marR="5080" algn="r">
              <a:lnSpc>
                <a:spcPct val="100000"/>
              </a:lnSpc>
              <a:spcBef>
                <a:spcPts val="885"/>
              </a:spcBef>
            </a:pPr>
            <a:r>
              <a:rPr lang="en-GB" sz="1450" b="1" spc="-25" dirty="0">
                <a:solidFill>
                  <a:srgbClr val="FFFFFF"/>
                </a:solidFill>
                <a:latin typeface="Poppins SemiBold"/>
                <a:cs typeface="Poppins SemiBold"/>
              </a:rPr>
              <a:t>-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2032164" y="2787242"/>
            <a:ext cx="1376680" cy="803910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950" b="1" dirty="0">
                <a:solidFill>
                  <a:srgbClr val="97378C"/>
                </a:solidFill>
                <a:latin typeface="Poppins"/>
                <a:cs typeface="Poppins"/>
              </a:rPr>
              <a:t>Business</a:t>
            </a:r>
            <a:r>
              <a:rPr sz="1950" b="1" spc="90" dirty="0">
                <a:solidFill>
                  <a:srgbClr val="97378C"/>
                </a:solidFill>
                <a:latin typeface="Poppins"/>
                <a:cs typeface="Poppins"/>
              </a:rPr>
              <a:t> </a:t>
            </a:r>
            <a:r>
              <a:rPr sz="1950" b="1" spc="-50" dirty="0">
                <a:solidFill>
                  <a:srgbClr val="97378C"/>
                </a:solidFill>
                <a:latin typeface="Poppins"/>
                <a:cs typeface="Poppins"/>
              </a:rPr>
              <a:t>2</a:t>
            </a:r>
            <a:endParaRPr sz="1950" dirty="0">
              <a:latin typeface="Poppins"/>
              <a:cs typeface="Poppins"/>
            </a:endParaRPr>
          </a:p>
          <a:p>
            <a:pPr marR="34290" algn="r">
              <a:lnSpc>
                <a:spcPct val="100000"/>
              </a:lnSpc>
              <a:spcBef>
                <a:spcPts val="885"/>
              </a:spcBef>
            </a:pPr>
            <a:r>
              <a:rPr lang="en-GB" sz="1450" b="1" spc="-50" dirty="0">
                <a:solidFill>
                  <a:srgbClr val="97388C"/>
                </a:solidFill>
                <a:latin typeface="Poppins SemiBold"/>
                <a:cs typeface="Poppins SemiBold"/>
              </a:rPr>
              <a:t>-</a:t>
            </a:r>
            <a:endParaRPr sz="1450" dirty="0">
              <a:latin typeface="Poppins SemiBold"/>
              <a:cs typeface="Poppins SemiBold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6649645" y="1976557"/>
            <a:ext cx="2152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-25" dirty="0">
                <a:solidFill>
                  <a:srgbClr val="FFFFFF"/>
                </a:solidFill>
                <a:latin typeface="Poppins SemiBold"/>
                <a:cs typeface="Poppins SemiBold"/>
              </a:rPr>
              <a:t>18</a:t>
            </a:r>
            <a:endParaRPr sz="1450">
              <a:latin typeface="Poppins SemiBold"/>
              <a:cs typeface="Poppins SemiBold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0" y="3287857"/>
            <a:ext cx="1664970" cy="4733290"/>
          </a:xfrm>
          <a:custGeom>
            <a:avLst/>
            <a:gdLst/>
            <a:ahLst/>
            <a:cxnLst/>
            <a:rect l="l" t="t" r="r" b="b"/>
            <a:pathLst>
              <a:path w="1664970" h="4733290">
                <a:moveTo>
                  <a:pt x="1507807" y="0"/>
                </a:moveTo>
                <a:lnTo>
                  <a:pt x="0" y="0"/>
                </a:lnTo>
                <a:lnTo>
                  <a:pt x="0" y="4732840"/>
                </a:lnTo>
                <a:lnTo>
                  <a:pt x="1507807" y="4732840"/>
                </a:lnTo>
                <a:lnTo>
                  <a:pt x="1557450" y="4724832"/>
                </a:lnTo>
                <a:lnTo>
                  <a:pt x="1600565" y="4702535"/>
                </a:lnTo>
                <a:lnTo>
                  <a:pt x="1634565" y="4668535"/>
                </a:lnTo>
                <a:lnTo>
                  <a:pt x="1656863" y="4625419"/>
                </a:lnTo>
                <a:lnTo>
                  <a:pt x="1664870" y="4575776"/>
                </a:lnTo>
                <a:lnTo>
                  <a:pt x="1664870" y="157063"/>
                </a:lnTo>
                <a:lnTo>
                  <a:pt x="1656863" y="107420"/>
                </a:lnTo>
                <a:lnTo>
                  <a:pt x="1634565" y="64304"/>
                </a:lnTo>
                <a:lnTo>
                  <a:pt x="1600565" y="30304"/>
                </a:lnTo>
                <a:lnTo>
                  <a:pt x="1557450" y="8007"/>
                </a:lnTo>
                <a:lnTo>
                  <a:pt x="15078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314399" y="3822982"/>
            <a:ext cx="907941" cy="3289542"/>
          </a:xfrm>
          <a:prstGeom prst="rect">
            <a:avLst/>
          </a:prstGeom>
        </p:spPr>
        <p:txBody>
          <a:bodyPr vert="vert270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5900" b="1" spc="-10" dirty="0">
                <a:solidFill>
                  <a:srgbClr val="97378C"/>
                </a:solidFill>
                <a:latin typeface="Poppins"/>
                <a:cs typeface="Poppins"/>
              </a:rPr>
              <a:t>Aufbau</a:t>
            </a:r>
            <a:endParaRPr sz="5900" dirty="0">
              <a:latin typeface="Poppins"/>
              <a:cs typeface="Poppin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17354446" y="1088972"/>
            <a:ext cx="188595" cy="6680834"/>
            <a:chOff x="17354446" y="1088972"/>
            <a:chExt cx="188595" cy="6680834"/>
          </a:xfrm>
        </p:grpSpPr>
        <p:sp>
          <p:nvSpPr>
            <p:cNvPr id="95" name="object 95"/>
            <p:cNvSpPr/>
            <p:nvPr/>
          </p:nvSpPr>
          <p:spPr>
            <a:xfrm>
              <a:off x="17448684" y="1109913"/>
              <a:ext cx="0" cy="6638925"/>
            </a:xfrm>
            <a:custGeom>
              <a:avLst/>
              <a:gdLst/>
              <a:ahLst/>
              <a:cxnLst/>
              <a:rect l="l" t="t" r="r" b="b"/>
              <a:pathLst>
                <a:path h="6638925">
                  <a:moveTo>
                    <a:pt x="0" y="0"/>
                  </a:moveTo>
                  <a:lnTo>
                    <a:pt x="0" y="6638541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7354446" y="1109913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4">
                  <a:moveTo>
                    <a:pt x="0" y="0"/>
                  </a:moveTo>
                  <a:lnTo>
                    <a:pt x="188475" y="0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7354446" y="7748455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4">
                  <a:moveTo>
                    <a:pt x="0" y="0"/>
                  </a:moveTo>
                  <a:lnTo>
                    <a:pt x="188475" y="0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17354446" y="7915989"/>
            <a:ext cx="188595" cy="2576195"/>
            <a:chOff x="17354446" y="7915989"/>
            <a:chExt cx="188595" cy="2576195"/>
          </a:xfrm>
        </p:grpSpPr>
        <p:sp>
          <p:nvSpPr>
            <p:cNvPr id="99" name="object 99"/>
            <p:cNvSpPr/>
            <p:nvPr/>
          </p:nvSpPr>
          <p:spPr>
            <a:xfrm>
              <a:off x="17448684" y="7936931"/>
              <a:ext cx="0" cy="2534285"/>
            </a:xfrm>
            <a:custGeom>
              <a:avLst/>
              <a:gdLst/>
              <a:ahLst/>
              <a:cxnLst/>
              <a:rect l="l" t="t" r="r" b="b"/>
              <a:pathLst>
                <a:path h="2534284">
                  <a:moveTo>
                    <a:pt x="0" y="0"/>
                  </a:moveTo>
                  <a:lnTo>
                    <a:pt x="0" y="2533954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7354446" y="7936931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4">
                  <a:moveTo>
                    <a:pt x="0" y="0"/>
                  </a:moveTo>
                  <a:lnTo>
                    <a:pt x="188475" y="0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354446" y="10470885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4">
                  <a:moveTo>
                    <a:pt x="0" y="0"/>
                  </a:moveTo>
                  <a:lnTo>
                    <a:pt x="188475" y="0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17593050" y="3489067"/>
            <a:ext cx="377825" cy="1880870"/>
          </a:xfrm>
          <a:prstGeom prst="rect">
            <a:avLst/>
          </a:prstGeom>
        </p:spPr>
        <p:txBody>
          <a:bodyPr vert="vert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950" b="1" spc="-10" dirty="0">
                <a:solidFill>
                  <a:srgbClr val="FFFFFF"/>
                </a:solidFill>
                <a:latin typeface="Poppins SemiBold"/>
                <a:cs typeface="Poppins SemiBold"/>
              </a:rPr>
              <a:t>Hauptstudium</a:t>
            </a:r>
            <a:endParaRPr sz="1950">
              <a:latin typeface="Poppins SemiBold"/>
              <a:cs typeface="Poppins SemiBold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103" name="object 103"/>
          <p:cNvSpPr txBox="1"/>
          <p:nvPr/>
        </p:nvSpPr>
        <p:spPr>
          <a:xfrm>
            <a:off x="17593050" y="8257509"/>
            <a:ext cx="377825" cy="1892935"/>
          </a:xfrm>
          <a:prstGeom prst="rect">
            <a:avLst/>
          </a:prstGeom>
        </p:spPr>
        <p:txBody>
          <a:bodyPr vert="vert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950" b="1" spc="-10" dirty="0">
                <a:solidFill>
                  <a:srgbClr val="FFFFFF"/>
                </a:solidFill>
                <a:latin typeface="Poppins SemiBold"/>
                <a:cs typeface="Poppins SemiBold"/>
              </a:rPr>
              <a:t>Grundstudium</a:t>
            </a:r>
            <a:endParaRPr sz="1950">
              <a:latin typeface="Poppins SemiBold"/>
              <a:cs typeface="Poppi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Visual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52170" y="4936887"/>
            <a:ext cx="3387725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Entwerfen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Skizzieren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Figürliches</a:t>
            </a:r>
            <a:r>
              <a:rPr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Denken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Farbtheorie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Storyboard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Character</a:t>
            </a:r>
            <a:r>
              <a:rPr sz="1950" spc="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Design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3116" y="4936887"/>
            <a:ext cx="5213350" cy="24384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3D-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Box-Modellieren,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Sculpting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Retopologie,</a:t>
            </a:r>
            <a:r>
              <a:rPr sz="1950" spc="1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UV-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Unwrapping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Material,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Licht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Texturierung</a:t>
            </a:r>
            <a:endParaRPr sz="1950">
              <a:latin typeface="Poppins"/>
              <a:cs typeface="Poppins"/>
            </a:endParaRPr>
          </a:p>
          <a:p>
            <a:pPr marL="213360" marR="5080" indent="-201295">
              <a:lnSpc>
                <a:spcPct val="101499"/>
              </a:lnSpc>
              <a:spcBef>
                <a:spcPts val="2375"/>
              </a:spcBef>
              <a:buChar char="&gt;"/>
              <a:tabLst>
                <a:tab pos="213360" algn="l"/>
                <a:tab pos="214629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	Von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Konzept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zum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Model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bis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Poppins"/>
                <a:cs typeface="Poppins"/>
              </a:rPr>
              <a:t>zur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Implementierung</a:t>
            </a:r>
            <a:r>
              <a:rPr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in</a:t>
            </a:r>
            <a:r>
              <a:rPr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einer</a:t>
            </a:r>
            <a:r>
              <a:rPr sz="1950" spc="11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Game-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Engine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2170" y="3929586"/>
            <a:ext cx="22059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1.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2170" y="7468787"/>
            <a:ext cx="5651500" cy="3143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26084" indent="-413384">
              <a:lnSpc>
                <a:spcPct val="100000"/>
              </a:lnSpc>
              <a:spcBef>
                <a:spcPts val="114"/>
              </a:spcBef>
              <a:buAutoNum type="arabicPeriod" startAt="3"/>
              <a:tabLst>
                <a:tab pos="426084" algn="l"/>
              </a:tabLst>
            </a:pP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  <a:p>
            <a:pPr marL="215265" lvl="1" indent="-202565">
              <a:lnSpc>
                <a:spcPct val="100000"/>
              </a:lnSpc>
              <a:spcBef>
                <a:spcPts val="440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Advanced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Shading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Material</a:t>
            </a:r>
            <a:endParaRPr sz="1950">
              <a:latin typeface="Poppins"/>
              <a:cs typeface="Poppins"/>
            </a:endParaRPr>
          </a:p>
          <a:p>
            <a:pPr marL="215265" lvl="1" indent="-202565">
              <a:lnSpc>
                <a:spcPct val="100000"/>
              </a:lnSpc>
              <a:spcBef>
                <a:spcPts val="240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Simulated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scripted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Animation</a:t>
            </a:r>
            <a:endParaRPr sz="1950">
              <a:latin typeface="Poppins"/>
              <a:cs typeface="Poppins"/>
            </a:endParaRPr>
          </a:p>
          <a:p>
            <a:pPr marL="215265" lvl="1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Walk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Cycles</a:t>
            </a:r>
            <a:endParaRPr sz="1950">
              <a:latin typeface="Poppins"/>
              <a:cs typeface="Poppins"/>
            </a:endParaRPr>
          </a:p>
          <a:p>
            <a:pPr marL="215265" lvl="1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Character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Rigging,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Animation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8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Kinematics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73116" y="3929586"/>
            <a:ext cx="22796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2.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2100" y="1256506"/>
            <a:ext cx="6282531" cy="946568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251" y="373151"/>
            <a:ext cx="249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Poppins"/>
                <a:cs typeface="Poppins"/>
              </a:rPr>
              <a:t>Games &amp; Immersive </a:t>
            </a:r>
            <a:r>
              <a:rPr sz="1400" b="1" spc="-10" dirty="0">
                <a:solidFill>
                  <a:srgbClr val="FFFFFF"/>
                </a:solidFill>
                <a:latin typeface="Poppins"/>
                <a:cs typeface="Poppins"/>
              </a:rPr>
              <a:t>Media</a:t>
            </a:r>
            <a:endParaRPr sz="1400">
              <a:latin typeface="Poppins"/>
              <a:cs typeface="Poppin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Bachelor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dirty="0">
                <a:solidFill>
                  <a:srgbClr val="FFFFFF"/>
                </a:solidFill>
                <a:latin typeface="Poppins"/>
                <a:cs typeface="Poppins"/>
              </a:rPr>
              <a:t>of</a:t>
            </a:r>
            <a:r>
              <a:rPr sz="1400" spc="-4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Poppins"/>
                <a:cs typeface="Poppins"/>
              </a:rPr>
              <a:t>Arts</a:t>
            </a:r>
            <a:endParaRPr sz="1400">
              <a:latin typeface="Poppins"/>
              <a:cs typeface="Poppi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56506"/>
            <a:ext cx="11685905" cy="1759585"/>
          </a:xfrm>
          <a:custGeom>
            <a:avLst/>
            <a:gdLst/>
            <a:ahLst/>
            <a:cxnLst/>
            <a:rect l="l" t="t" r="r" b="b"/>
            <a:pathLst>
              <a:path w="11685905" h="1759585">
                <a:moveTo>
                  <a:pt x="11528444" y="0"/>
                </a:moveTo>
                <a:lnTo>
                  <a:pt x="0" y="0"/>
                </a:lnTo>
                <a:lnTo>
                  <a:pt x="0" y="1759108"/>
                </a:lnTo>
                <a:lnTo>
                  <a:pt x="11528444" y="1759108"/>
                </a:lnTo>
                <a:lnTo>
                  <a:pt x="11578087" y="1751101"/>
                </a:lnTo>
                <a:lnTo>
                  <a:pt x="11621203" y="1728803"/>
                </a:lnTo>
                <a:lnTo>
                  <a:pt x="11655203" y="1694803"/>
                </a:lnTo>
                <a:lnTo>
                  <a:pt x="11677500" y="1651688"/>
                </a:lnTo>
                <a:lnTo>
                  <a:pt x="11685508" y="1602045"/>
                </a:lnTo>
                <a:lnTo>
                  <a:pt x="11685508" y="157063"/>
                </a:lnTo>
                <a:lnTo>
                  <a:pt x="11677500" y="107420"/>
                </a:lnTo>
                <a:lnTo>
                  <a:pt x="11655203" y="64304"/>
                </a:lnTo>
                <a:lnTo>
                  <a:pt x="11621203" y="30304"/>
                </a:lnTo>
                <a:lnTo>
                  <a:pt x="11578087" y="8007"/>
                </a:lnTo>
                <a:lnTo>
                  <a:pt x="11528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Theory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52170" y="4936887"/>
            <a:ext cx="4076065" cy="2136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Grundlagen</a:t>
            </a:r>
            <a:r>
              <a:rPr sz="1950" spc="12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Medien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Medienkodierung</a:t>
            </a:r>
            <a:r>
              <a:rPr sz="1950" spc="9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9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Logik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Human-Computer-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Interaction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Unified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Modelling</a:t>
            </a:r>
            <a:r>
              <a:rPr sz="1950" spc="8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Language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2170" y="8475963"/>
            <a:ext cx="4040504" cy="1533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Level-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Environmental</a:t>
            </a:r>
            <a:r>
              <a:rPr sz="1950" spc="7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Design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Mission-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6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Narrative</a:t>
            </a:r>
            <a:r>
              <a:rPr sz="1950" spc="7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Design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Storytelling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3116" y="4936887"/>
            <a:ext cx="4192904" cy="24384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2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Game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Design</a:t>
            </a:r>
            <a:r>
              <a:rPr sz="1950" spc="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Dokumentation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Spielpsychologie</a:t>
            </a:r>
            <a:r>
              <a:rPr sz="1950" spc="9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10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-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studien</a:t>
            </a:r>
            <a:endParaRPr sz="1950">
              <a:latin typeface="Poppins"/>
              <a:cs typeface="Poppins"/>
            </a:endParaRPr>
          </a:p>
          <a:p>
            <a:pPr marL="215265" indent="-202565">
              <a:lnSpc>
                <a:spcPct val="100000"/>
              </a:lnSpc>
              <a:spcBef>
                <a:spcPts val="2410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Entwurfsgrafiken</a:t>
            </a:r>
            <a:r>
              <a:rPr sz="1950" spc="9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&amp;</a:t>
            </a:r>
            <a:r>
              <a:rPr sz="1950" spc="9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Methoden</a:t>
            </a:r>
            <a:endParaRPr sz="1950">
              <a:latin typeface="Poppins"/>
              <a:cs typeface="Poppins"/>
            </a:endParaRPr>
          </a:p>
          <a:p>
            <a:pPr marL="12700" marR="985519" indent="202565">
              <a:lnSpc>
                <a:spcPct val="101499"/>
              </a:lnSpc>
              <a:spcBef>
                <a:spcPts val="2375"/>
              </a:spcBef>
              <a:buChar char="&gt;"/>
              <a:tabLst>
                <a:tab pos="215265" algn="l"/>
              </a:tabLst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Spieltheorie,</a:t>
            </a:r>
            <a:r>
              <a:rPr sz="1950" spc="10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Strategie</a:t>
            </a:r>
            <a:r>
              <a:rPr sz="1950" spc="11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50" dirty="0">
                <a:solidFill>
                  <a:srgbClr val="FFFFFF"/>
                </a:solidFill>
                <a:latin typeface="Poppins"/>
                <a:cs typeface="Poppins"/>
              </a:rPr>
              <a:t>&amp;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Wahrscheinlichkeit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2170" y="3929586"/>
            <a:ext cx="22059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1.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2170" y="7468787"/>
            <a:ext cx="23196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4.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3116" y="3929586"/>
            <a:ext cx="22796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Poppins"/>
                <a:cs typeface="Poppins"/>
              </a:rPr>
              <a:t>2. </a:t>
            </a:r>
            <a:r>
              <a:rPr sz="2950" b="1" spc="-10" dirty="0">
                <a:solidFill>
                  <a:srgbClr val="FFFFFF"/>
                </a:solidFill>
                <a:latin typeface="Poppins"/>
                <a:cs typeface="Poppins"/>
              </a:rPr>
              <a:t>Semester</a:t>
            </a:r>
            <a:endParaRPr sz="2950">
              <a:latin typeface="Poppins"/>
              <a:cs typeface="Poppi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2100" y="1256506"/>
            <a:ext cx="6282531" cy="946568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52170" y="10272766"/>
            <a:ext cx="3125470" cy="37782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&gt;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User</a:t>
            </a:r>
            <a:r>
              <a:rPr sz="1950" spc="6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dirty="0">
                <a:solidFill>
                  <a:srgbClr val="FFFFFF"/>
                </a:solidFill>
                <a:latin typeface="Poppins"/>
                <a:cs typeface="Poppins"/>
              </a:rPr>
              <a:t>Experience</a:t>
            </a:r>
            <a:r>
              <a:rPr sz="1950" spc="55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Poppins"/>
                <a:cs typeface="Poppins"/>
              </a:rPr>
              <a:t>Design</a:t>
            </a:r>
            <a:endParaRPr sz="1950">
              <a:latin typeface="Poppins"/>
              <a:cs typeface="Poppi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960</Words>
  <Application>Microsoft Office PowerPoint</Application>
  <PresentationFormat>Custom</PresentationFormat>
  <Paragraphs>322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Poppins</vt:lpstr>
      <vt:lpstr>Poppins SemiBold</vt:lpstr>
      <vt:lpstr>Office Theme</vt:lpstr>
      <vt:lpstr>Games &amp; Immersive Media</vt:lpstr>
      <vt:lpstr>Jirka Dell’Oro-Friedl</vt:lpstr>
      <vt:lpstr>Hochschule Furtwangen</vt:lpstr>
      <vt:lpstr>Games in Deutschland</vt:lpstr>
      <vt:lpstr>Games &amp; Immersive Media</vt:lpstr>
      <vt:lpstr>Berufliche Aussichten</vt:lpstr>
      <vt:lpstr>PowerPoint Presentation</vt:lpstr>
      <vt:lpstr>Visual</vt:lpstr>
      <vt:lpstr>Theory</vt:lpstr>
      <vt:lpstr>STEM</vt:lpstr>
      <vt:lpstr>Code</vt:lpstr>
      <vt:lpstr>Sound</vt:lpstr>
      <vt:lpstr>Business</vt:lpstr>
      <vt:lpstr>5. - 7. Semester</vt:lpstr>
      <vt:lpstr>Project</vt:lpstr>
      <vt:lpstr>Voraussetzungen</vt:lpstr>
      <vt:lpstr>Voraussetzungen</vt:lpstr>
      <vt:lpstr>Voraussetzungen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&amp; Immersive Media</dc:title>
  <dc:creator>Jirka Dell'Oro-Friedl</dc:creator>
  <cp:lastModifiedBy>Jirka Dell'Oro-Friedl</cp:lastModifiedBy>
  <cp:revision>9</cp:revision>
  <dcterms:created xsi:type="dcterms:W3CDTF">2025-10-06T13:15:46Z</dcterms:created>
  <dcterms:modified xsi:type="dcterms:W3CDTF">2025-10-09T17:33:06Z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2024-12-12T00:00:00Z</vt:filetime>
  </property>
  <property fmtid="{D5CDD505-2E9C-101B-9397-08002B2CF9AE}" pid="3" name="Creator">
    <vt:lpwstr>Adobe InDesign 19.5 (Windows)</vt:lpwstr>
  </property>
  <property fmtid="{D5CDD505-2E9C-101B-9397-08002B2CF9AE}" pid="4" name="LastSaved">
    <vt:filetime>2025-10-06T00:00:00Z</vt:filetime>
  </property>
  <property fmtid="{D5CDD505-2E9C-101B-9397-08002B2CF9AE}" pid="5" name="Producer">
    <vt:lpwstr>Adobe PDF Library 17.0</vt:lpwstr>
  </property>
</Properties>
</file>